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DpXOIdVJ/VWn/OvhBRY0vUJxO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31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winkl" pitchFamily="2" charset="77"/>
              </a:rPr>
              <a:t>2</a:t>
            </a:fld>
            <a:endParaRPr dirty="0">
              <a:latin typeface="Twinkl" pitchFamily="2" charset="7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FEF9-3A45-1E45-BB96-EB92CD42E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B0C86-C100-B248-8CF2-3B9BF031A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E8DFA-3240-F640-BFC7-0378EA5D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4F4B-FAEF-B140-985D-8E7A4A93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48881-CE08-F34C-A738-838B812B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9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D7DB-58F3-C143-BF31-06739B79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32FC9-3D7E-DE48-BC7D-3CBFB39DE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B072C-3DA5-A145-BA62-6BFF91DB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67008-1788-3B41-AE78-12C81C43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57B8-E1C7-A843-B65C-B0E1D51A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3063-CE99-7B43-9F11-E5ACBCC3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5E818-7760-F549-82C7-02D42B8F2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D094A-CCDB-AD4E-8873-D2A15484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E5710-F2DB-D743-99B3-277BF952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B1B38-BCE6-5349-85EF-7B1CCF6C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3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3E79-A190-EA4B-9DC0-9774AF3A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C21FC-69FD-544A-9469-51DB692C9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0D32F-861F-A64A-B739-F4FF0E6D3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94C86-7EC4-2341-936C-74EFEBE1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1DEDE-316A-B04B-8F49-9536BFA7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83303-530D-BD4D-8B20-02CF1D2C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2E4F-9956-0945-ACBF-B4555CBC8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C55D5-9178-B540-8C73-FA134FD3C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CD8A1-C77C-F447-ABFD-84381F2A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7A153-1923-744F-A77E-961324B91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62D8E-2502-A543-9441-CC54FAF43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FD394-AD9A-2444-893A-66D4F4E1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0F3A9-A389-6C41-95E2-8B0652A5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A2CF8-822E-B345-954D-1577215A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0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BD6F-DAA2-4B46-BA16-9913C51C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D8615-9BCD-464B-AD4F-6E678623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555E9-30BC-1844-8B27-6B290046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A0F1-13F9-5F4E-BBEA-78725E99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A1A45-8A12-B847-AC7F-92639C73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61E1B-45D6-984A-81B1-3F97EBA7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90918-A74D-AF42-B20C-E87108C6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3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7F82-9530-E647-8541-0C7B6FCE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32572-8BF9-074E-9846-F4E5D92F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933A4-B8D4-0E4E-AAD7-C60E8971C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A9D09-E659-E94F-AB9C-E091B9C7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C61D7-335C-044D-AD1D-627DECC5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0B4AF-7E7D-1B48-9F03-61FF0E1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93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1935-4876-3240-891F-8AC3522C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2C12-C057-1447-A4FB-FF34D9CD7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F4CA4-9E21-BD41-99A8-BE560F773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5C874-39BC-E946-A012-657268E9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4BD0B-6A88-684F-B8EA-26DEC2EB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94315-DE79-7F48-B6B4-45FE825C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3783-3C5D-9245-B1B2-062BD827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192F1-5AC8-2B4E-B649-C12D410A8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C3B17-C7E2-BC4A-ACFE-5B399555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7D6AA-FC18-9547-BB94-2E9E743F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A6418-760D-D34D-8117-23F4FBE5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7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B2B7B-6779-3B40-AE0B-9D9488415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9C005-46E6-5A41-BA46-570932FD1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8598-B389-BA41-A28C-F04FFA1F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854E7-AF5E-4A44-B248-34AFA108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9AE0C-9F8D-B04F-97C5-E13D6F19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7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3445-2F95-5942-AD52-1A8419242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DCA15-A761-E242-B207-2D8279DFD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49D6-3B16-EB4F-9303-4AF9DE12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2C657-9FD4-A14D-8BBF-39F884E1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5EE7B-1640-C940-AE8E-4303E799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4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3982-E92B-7140-8683-D07C25C7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97CF3-AB94-D34F-A8F4-FABDF631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F941-A666-1742-91CB-B3F6445B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7C43-DF48-DC42-8C6A-94875BDD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3111-E9BD-AF4D-B238-99392A6E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A47-47C9-D447-9092-457B3F7C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52DA0-175E-604B-B736-6A0821BF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9FCC3-7CF8-3C41-912D-8CE2BF970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04D04-736B-6841-A34F-E3BD3434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7AE2-D6D5-D044-8E04-2BB91E3E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EC9C-FE09-324C-836C-0F9811F7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956E-28F5-5B47-BEBE-6C3D081C3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5AC78-A635-FF49-9358-8882AFBB2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E02CF-89BB-564E-A487-1D2AE366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20585-5550-7040-B97A-7647D05C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9C6C4-DA4C-BC48-9F49-2B3B803D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05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2D98-2FE2-644E-B75A-A068990C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45C25-F4D7-8647-A21C-7B7A4C118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2192D-5912-264D-BB7F-63D0AEF23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8C47B-FEDD-8947-BD93-45EF90C05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C81F5-37EF-5A4D-A398-630CCC9FE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D45EE-DC6C-624A-9D05-8D55F216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4BDA3C-80A7-E94E-9705-CD8DB77B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C37B1-2EB5-7A48-97D3-D194F298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90D4-924C-8A4E-940A-94ABE289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8ED3-7E94-2147-AF53-37B390BD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8C0D3-A5D9-ED44-A1A6-D7256FB0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B2D9A-3115-954D-BF76-2DA3AA97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84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44332-744B-DF4D-A70A-6929C6EE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AC6C7-6BD0-E64F-B0B9-789105E5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89B27-9B10-D34A-9403-88C6E96A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2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A657-6038-8F44-8CC3-3EA56ABF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4E271-77DD-E343-B32A-5F861E47A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A886C-5AA6-7144-BE04-2FBAD40B3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02E9E-6F7B-C44E-900B-BE009F3B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99C8B-BB93-1547-8E5D-1DEC08DD8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73BBE-B6A8-BC49-A53D-FC7CE73A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6C11-0BAC-4646-99C5-9D708A6D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DB6474-18C3-B040-8FB6-BD4FF540E5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59778-FDE2-6149-9650-58468C5C6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EA1D6-EDBE-F648-A89A-9A65F625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98203-6F83-774C-884D-FFCCDB93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C03E8-600A-1C41-8D75-6C1AB1A3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9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19EE-5C17-B246-A639-A305842A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E7698-715E-AE4C-B66D-999FE4E6D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CEC68-9401-9C4C-8306-2EA62F20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DEC2-9A18-4C49-B385-CFB0225B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504E-B93C-A84E-8D43-BC44A6E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4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2DA4A-E3A4-1F41-B94A-D6A1EFA5B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24481-1481-2B4A-BBB0-691212E38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8D9F-5D68-054D-8775-5847148B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9528E-3830-2A4C-A6DC-FC2525EB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567A5-42D3-9D47-8E5C-E07AE07C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C085-5443-FB47-B3A4-4A0AA781A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181EC-84E3-314C-B72B-A4DEADCF3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9A448-368D-CF45-9B1A-497663E7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94846-45E9-554D-851E-F940E804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4FA8A-AF4D-A949-9062-DE32C589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24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8B56-3EF6-564F-B588-73A3B97D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BF58-924A-2347-8089-6E5CC99D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A402-C207-5548-8852-D5A110CD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C968-B4B0-284E-9BD8-7B66E147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837EC-ED68-0442-B5F5-AE2B54BE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60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CE59-5B1B-3E45-A008-6DC003E5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D47C-D66E-4640-9525-7191073ED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3BE64-88E8-E14C-A07A-ABBBC7B0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F14F2-E3E4-4B4E-AEDB-A1924FE9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2A402-F753-2B4E-BDEC-B6862225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5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53774-EC58-6A4A-93F3-65456951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CB94-E004-F34B-9276-F39A52797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F5580-5C66-874E-AB0F-369A87F3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05DFE-281E-A94D-82B9-F5A4B17A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303D5-DA68-E44F-B480-C899C4A6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BBE99-0106-5242-9B0D-BA70BFE8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0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E3D2-7D28-FE47-85DB-7B2C362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288B6-13D2-C94C-B19F-7485BB27B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BEA01-1F4F-DE42-9B16-CDE9E7CB1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587F7E-19B7-454C-B7A2-214CE101A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DA6E4-F84F-EB48-8651-28F6E4982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D3BA48-44E7-EB46-B3A2-C3610A70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E5ACF5-CBF2-814C-97EA-9F5152AF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C58F6-BBF0-B941-B6AF-6C1682D3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94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E449-DE93-3C48-92EC-C747BAD4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84CCA-E68A-8643-A6DC-32B214EC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82134-92A0-FE4C-ABA8-93D1F283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DA695-02C5-BB4B-B429-8597E347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7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B5425-5DF0-534A-9A7E-111DB5F9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E4C32-A0C7-2A43-B6D0-7C5F5310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C6A98-6C5E-8547-8E60-220E68F0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739-F8B0-C345-BBD4-1B681B03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232A-7F5B-E74A-AC16-70351A586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14595-44CB-4D4F-B4ED-06DD8168C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A2B1D-1794-6E45-AAEF-A356AE01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EEBB7-D797-4349-A7FA-039A1F0A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E1DCF-4FD3-FE40-B96D-1CBAB1A7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8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63AA-F5D2-B848-9961-8FE3B81C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3B283-05F0-9D46-ABE8-06CA1EE13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860A9-B740-624B-8A74-690589FD5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4A36B-FD38-4C49-AE89-8B7AD160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79541-F3AD-5342-A734-6719C4AD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B567A-9FBF-A347-8C80-D5F0D098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7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1302-B339-454A-9130-382E10FB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1E5F0-F78B-7A40-A821-1C1E8A881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66777-9D89-F544-A2B5-398CB4FB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65FAA-069F-DD45-8184-8A627CF3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619B9-711C-134F-8849-991C441A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75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13787-2084-BF41-ABAC-800ACCA32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B4932-DED5-1B42-896D-33B3BBC3A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4A857-D781-5441-8ED4-E35B847E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DB259-6158-144B-A6A1-1E353FCE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7A189-4B72-904C-A7FE-F87305A8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8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FA9E7-4F49-774A-BEC2-A3BEAB5F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8D965-D930-3E4D-9AB0-7356B1419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B0870-7B20-8249-BF2D-7AF0A4CB1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BF27D-8656-D243-BCFD-3CC8BC1A2B80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45F08-2432-554D-A156-9C9577625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B92C-1B18-6C4F-B6C1-DE54EF884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6DA8-DE8F-7B4E-8156-BF9E470F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6785F-70E2-9E42-96F8-27098FD2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FED64-B24D-6847-B702-81F731840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9852-B1B3-DA4F-B234-C3412ABE4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01194-9B70-1342-A78C-CCFFF8BDA4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D7A7E-339F-8542-90BF-F4D07821B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70886-7C64-F646-B1AF-A271F7D8D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F834-8AFB-8342-9B50-4447D55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6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4568F-F65B-BF42-B26A-D9800F51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F63A5-B646-054A-BBE7-D35D435B3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68195-47C4-624C-B739-613CDF1AB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B79A-5F68-7042-9EB7-1FB2BBEF7487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9ED1-A14A-1840-9C59-A5DDB7646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CA92E-0E0B-B340-BD38-D422FAB41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014C-22C5-3A47-8402-87E849DB7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1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winkl.com/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670C58-010D-0F44-A750-24560489F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ortrait with Footer.png">
            <a:extLst>
              <a:ext uri="{FF2B5EF4-FFF2-40B4-BE49-F238E27FC236}">
                <a16:creationId xmlns:a16="http://schemas.microsoft.com/office/drawing/2014/main" id="{3F55DDE1-6E98-4978-92F6-8D68DA83B0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52" name="Picture 2" descr="Z:\# Action Folder!\PDF &amp; Preview\PNG\Untitled-1.png">
            <a:extLst>
              <a:ext uri="{FF2B5EF4-FFF2-40B4-BE49-F238E27FC236}">
                <a16:creationId xmlns:a16="http://schemas.microsoft.com/office/drawing/2014/main" id="{8A864121-86D2-49AF-BC7E-ECFFDBE2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53" name="Picture 2" descr="Z:\# Action Folder!\PDF &amp; Preview\PNG\Untitled-1.png">
            <a:extLst>
              <a:ext uri="{FF2B5EF4-FFF2-40B4-BE49-F238E27FC236}">
                <a16:creationId xmlns:a16="http://schemas.microsoft.com/office/drawing/2014/main" id="{5ADC41EB-ED5B-45BA-B535-7F93AEF4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2B910FE8-56AF-434A-8CF4-3EF9CDB63A0B}"/>
              </a:ext>
            </a:extLst>
          </p:cNvPr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C01E46-3BC8-4672-9937-41297047446B}"/>
              </a:ext>
            </a:extLst>
          </p:cNvPr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Hoy es …</a:t>
            </a:r>
          </a:p>
        </p:txBody>
      </p:sp>
      <p:sp>
        <p:nvSpPr>
          <p:cNvPr id="56" name="Rounded Rectangle 13">
            <a:extLst>
              <a:ext uri="{FF2B5EF4-FFF2-40B4-BE49-F238E27FC236}">
                <a16:creationId xmlns:a16="http://schemas.microsoft.com/office/drawing/2014/main" id="{EFB6CCDD-D6E9-48DA-9336-0BADB528D69E}"/>
              </a:ext>
            </a:extLst>
          </p:cNvPr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A46182-0859-4965-977F-67E1032E8E11}"/>
              </a:ext>
            </a:extLst>
          </p:cNvPr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El </a:t>
            </a:r>
            <a:r>
              <a:rPr lang="en-GB" sz="2400" dirty="0" err="1">
                <a:latin typeface="Twinkl" pitchFamily="2" charset="0"/>
              </a:rPr>
              <a:t>clima</a:t>
            </a:r>
            <a:r>
              <a:rPr lang="en-GB" sz="2400" dirty="0">
                <a:latin typeface="Twinkl" pitchFamily="2" charset="0"/>
              </a:rPr>
              <a:t> de hoy es...</a:t>
            </a:r>
          </a:p>
        </p:txBody>
      </p:sp>
      <p:pic>
        <p:nvPicPr>
          <p:cNvPr id="58" name="snow" descr="Z:\# Action Folder!\PDF &amp; Preview\PNG\snowflake-new.png">
            <a:extLst>
              <a:ext uri="{FF2B5EF4-FFF2-40B4-BE49-F238E27FC236}">
                <a16:creationId xmlns:a16="http://schemas.microsoft.com/office/drawing/2014/main" id="{429C9D90-1D3F-4826-B100-2BD596D3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59" name="cloud" descr="Z:\# Action Folder!\PDF &amp; Preview\PNG\cloud-new.png">
            <a:extLst>
              <a:ext uri="{FF2B5EF4-FFF2-40B4-BE49-F238E27FC236}">
                <a16:creationId xmlns:a16="http://schemas.microsoft.com/office/drawing/2014/main" id="{A932061B-998C-4C92-9DE0-1300C3C5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60" name="csunandcloud" descr="Z:\# Action Folder!\PDF &amp; Preview\PNG\Day-time-sun.png">
            <a:extLst>
              <a:ext uri="{FF2B5EF4-FFF2-40B4-BE49-F238E27FC236}">
                <a16:creationId xmlns:a16="http://schemas.microsoft.com/office/drawing/2014/main" id="{D2C69247-4458-4E5D-BBAE-EBF15EF7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61" name="sun" descr="Z:\# Action Folder!\PDF &amp; Preview\PNG\hot-sun.png">
            <a:extLst>
              <a:ext uri="{FF2B5EF4-FFF2-40B4-BE49-F238E27FC236}">
                <a16:creationId xmlns:a16="http://schemas.microsoft.com/office/drawing/2014/main" id="{8BABCC6C-3D25-4C01-B2F7-C96FEDCC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62" name="lightning" descr="Z:\# Action Folder!\PDF &amp; Preview\PNG\lightning.png">
            <a:extLst>
              <a:ext uri="{FF2B5EF4-FFF2-40B4-BE49-F238E27FC236}">
                <a16:creationId xmlns:a16="http://schemas.microsoft.com/office/drawing/2014/main" id="{E3BCB811-194C-4AB8-A0BF-3FCBBC91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60767" y="3177938"/>
            <a:ext cx="1220019" cy="1146616"/>
          </a:xfrm>
          <a:prstGeom prst="rect">
            <a:avLst/>
          </a:prstGeom>
          <a:noFill/>
        </p:spPr>
      </p:pic>
      <p:pic>
        <p:nvPicPr>
          <p:cNvPr id="63" name="rain" descr="Z:\# Action Folder!\PDF &amp; Preview\PNG\rain.png">
            <a:extLst>
              <a:ext uri="{FF2B5EF4-FFF2-40B4-BE49-F238E27FC236}">
                <a16:creationId xmlns:a16="http://schemas.microsoft.com/office/drawing/2014/main" id="{62A0ABE5-B3BF-4539-83A1-53D0B9B5B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C8B5309E-5EBA-4405-B8E2-9E8A14F29001}"/>
              </a:ext>
            </a:extLst>
          </p:cNvPr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9">
            <a:extLst>
              <a:ext uri="{FF2B5EF4-FFF2-40B4-BE49-F238E27FC236}">
                <a16:creationId xmlns:a16="http://schemas.microsoft.com/office/drawing/2014/main" id="{29FCADAA-0D35-4212-ADD4-5C11DCC12098}"/>
              </a:ext>
            </a:extLst>
          </p:cNvPr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E59E0441-B777-4157-9B02-C68CB257431D}"/>
              </a:ext>
            </a:extLst>
          </p:cNvPr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9">
            <a:extLst>
              <a:ext uri="{FF2B5EF4-FFF2-40B4-BE49-F238E27FC236}">
                <a16:creationId xmlns:a16="http://schemas.microsoft.com/office/drawing/2014/main" id="{F07BBD2D-A1B5-4032-8650-AAD401A7CCE5}"/>
              </a:ext>
            </a:extLst>
          </p:cNvPr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9">
            <a:extLst>
              <a:ext uri="{FF2B5EF4-FFF2-40B4-BE49-F238E27FC236}">
                <a16:creationId xmlns:a16="http://schemas.microsoft.com/office/drawing/2014/main" id="{77F1D307-905C-4552-B81D-490C45355069}"/>
              </a:ext>
            </a:extLst>
          </p:cNvPr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jan">
            <a:extLst>
              <a:ext uri="{FF2B5EF4-FFF2-40B4-BE49-F238E27FC236}">
                <a16:creationId xmlns:a16="http://schemas.microsoft.com/office/drawing/2014/main" id="{AF564303-E239-43EF-AB92-D9671FB2B8AF}"/>
              </a:ext>
            </a:extLst>
          </p:cNvPr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3F7C"/>
                </a:solidFill>
                <a:latin typeface="Twinkl" pitchFamily="2" charset="0"/>
              </a:rPr>
              <a:t>enero</a:t>
            </a:r>
            <a:endParaRPr lang="en-GB" sz="2800" b="1" dirty="0">
              <a:solidFill>
                <a:srgbClr val="013F7C"/>
              </a:solidFill>
              <a:latin typeface="Twinkl" pitchFamily="2" charset="0"/>
            </a:endParaRPr>
          </a:p>
        </p:txBody>
      </p:sp>
      <p:sp>
        <p:nvSpPr>
          <p:cNvPr id="70" name="tuesday">
            <a:extLst>
              <a:ext uri="{FF2B5EF4-FFF2-40B4-BE49-F238E27FC236}">
                <a16:creationId xmlns:a16="http://schemas.microsoft.com/office/drawing/2014/main" id="{808A41F9-5C60-4483-984F-0991A72EA289}"/>
              </a:ext>
            </a:extLst>
          </p:cNvPr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Martes</a:t>
            </a:r>
          </a:p>
        </p:txBody>
      </p:sp>
      <p:sp>
        <p:nvSpPr>
          <p:cNvPr id="71" name="wednesday">
            <a:extLst>
              <a:ext uri="{FF2B5EF4-FFF2-40B4-BE49-F238E27FC236}">
                <a16:creationId xmlns:a16="http://schemas.microsoft.com/office/drawing/2014/main" id="{5E2ECDEF-172C-4DA4-8584-CFF415479E6F}"/>
              </a:ext>
            </a:extLst>
          </p:cNvPr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84D15"/>
                </a:solidFill>
                <a:latin typeface="Twinkl" pitchFamily="2" charset="0"/>
              </a:rPr>
              <a:t>Miércoles</a:t>
            </a:r>
            <a:endParaRPr lang="en-GB" sz="2800" b="1" dirty="0">
              <a:solidFill>
                <a:srgbClr val="E84D15"/>
              </a:solidFill>
              <a:latin typeface="Twinkl" pitchFamily="2" charset="0"/>
            </a:endParaRPr>
          </a:p>
        </p:txBody>
      </p:sp>
      <p:sp>
        <p:nvSpPr>
          <p:cNvPr id="72" name="Monday">
            <a:extLst>
              <a:ext uri="{FF2B5EF4-FFF2-40B4-BE49-F238E27FC236}">
                <a16:creationId xmlns:a16="http://schemas.microsoft.com/office/drawing/2014/main" id="{EC019F97-71C3-4A38-9628-6CD5CFECF9EE}"/>
              </a:ext>
            </a:extLst>
          </p:cNvPr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Lunes</a:t>
            </a:r>
          </a:p>
        </p:txBody>
      </p:sp>
      <p:sp>
        <p:nvSpPr>
          <p:cNvPr id="73" name="thursday">
            <a:extLst>
              <a:ext uri="{FF2B5EF4-FFF2-40B4-BE49-F238E27FC236}">
                <a16:creationId xmlns:a16="http://schemas.microsoft.com/office/drawing/2014/main" id="{42A7BC93-B2CF-439C-AC26-02E58B6C7236}"/>
              </a:ext>
            </a:extLst>
          </p:cNvPr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Jueves</a:t>
            </a:r>
          </a:p>
        </p:txBody>
      </p:sp>
      <p:sp>
        <p:nvSpPr>
          <p:cNvPr id="74" name="Friday">
            <a:extLst>
              <a:ext uri="{FF2B5EF4-FFF2-40B4-BE49-F238E27FC236}">
                <a16:creationId xmlns:a16="http://schemas.microsoft.com/office/drawing/2014/main" id="{F1133CE4-B8BF-4AB7-84DD-A25693BED0EF}"/>
              </a:ext>
            </a:extLst>
          </p:cNvPr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Viernes</a:t>
            </a:r>
          </a:p>
        </p:txBody>
      </p:sp>
      <p:sp>
        <p:nvSpPr>
          <p:cNvPr id="75" name="feb">
            <a:extLst>
              <a:ext uri="{FF2B5EF4-FFF2-40B4-BE49-F238E27FC236}">
                <a16:creationId xmlns:a16="http://schemas.microsoft.com/office/drawing/2014/main" id="{B54397A8-F9C6-4D8D-BB44-5E8A87C61708}"/>
              </a:ext>
            </a:extLst>
          </p:cNvPr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75B0"/>
                </a:solidFill>
                <a:latin typeface="Twinkl" pitchFamily="2" charset="0"/>
              </a:rPr>
              <a:t>febrero</a:t>
            </a:r>
            <a:endParaRPr lang="en-GB" sz="2800" b="1" dirty="0">
              <a:solidFill>
                <a:srgbClr val="0175B0"/>
              </a:solidFill>
              <a:latin typeface="Twinkl" pitchFamily="2" charset="0"/>
            </a:endParaRPr>
          </a:p>
        </p:txBody>
      </p:sp>
      <p:sp>
        <p:nvSpPr>
          <p:cNvPr id="76" name="march">
            <a:extLst>
              <a:ext uri="{FF2B5EF4-FFF2-40B4-BE49-F238E27FC236}">
                <a16:creationId xmlns:a16="http://schemas.microsoft.com/office/drawing/2014/main" id="{FD7997EC-AB5E-4880-9087-6774244AA62F}"/>
              </a:ext>
            </a:extLst>
          </p:cNvPr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385"/>
                </a:solidFill>
                <a:latin typeface="Twinkl" pitchFamily="2" charset="0"/>
              </a:rPr>
              <a:t>marzo</a:t>
            </a:r>
            <a:endParaRPr lang="en-GB" sz="2800" b="1" dirty="0">
              <a:solidFill>
                <a:srgbClr val="009385"/>
              </a:solidFill>
              <a:latin typeface="Twinkl" pitchFamily="2" charset="0"/>
            </a:endParaRPr>
          </a:p>
        </p:txBody>
      </p:sp>
      <p:sp>
        <p:nvSpPr>
          <p:cNvPr id="77" name="april">
            <a:extLst>
              <a:ext uri="{FF2B5EF4-FFF2-40B4-BE49-F238E27FC236}">
                <a16:creationId xmlns:a16="http://schemas.microsoft.com/office/drawing/2014/main" id="{239BB1E3-6736-4E1A-9294-4D7C115153D6}"/>
              </a:ext>
            </a:extLst>
          </p:cNvPr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541"/>
                </a:solidFill>
                <a:latin typeface="Twinkl" pitchFamily="2" charset="0"/>
              </a:rPr>
              <a:t>abril</a:t>
            </a:r>
            <a:endParaRPr lang="en-GB" sz="2800" b="1" dirty="0">
              <a:solidFill>
                <a:srgbClr val="009541"/>
              </a:solidFill>
              <a:latin typeface="Twinkl" pitchFamily="2" charset="0"/>
            </a:endParaRPr>
          </a:p>
        </p:txBody>
      </p:sp>
      <p:sp>
        <p:nvSpPr>
          <p:cNvPr id="78" name="may">
            <a:extLst>
              <a:ext uri="{FF2B5EF4-FFF2-40B4-BE49-F238E27FC236}">
                <a16:creationId xmlns:a16="http://schemas.microsoft.com/office/drawing/2014/main" id="{F9C5FF3C-E9F6-4C29-A41D-60390E054354}"/>
              </a:ext>
            </a:extLst>
          </p:cNvPr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mayo</a:t>
            </a:r>
          </a:p>
        </p:txBody>
      </p:sp>
      <p:sp>
        <p:nvSpPr>
          <p:cNvPr id="79" name="june">
            <a:extLst>
              <a:ext uri="{FF2B5EF4-FFF2-40B4-BE49-F238E27FC236}">
                <a16:creationId xmlns:a16="http://schemas.microsoft.com/office/drawing/2014/main" id="{320ED972-1EC1-4A52-A26E-E676903D731A}"/>
              </a:ext>
            </a:extLst>
          </p:cNvPr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FAB001"/>
                </a:solidFill>
                <a:latin typeface="Twinkl" pitchFamily="2" charset="0"/>
              </a:rPr>
              <a:t>junio</a:t>
            </a:r>
            <a:endParaRPr lang="en-GB" sz="2800" b="1" dirty="0">
              <a:solidFill>
                <a:srgbClr val="FAB001"/>
              </a:solidFill>
              <a:latin typeface="Twinkl" pitchFamily="2" charset="0"/>
            </a:endParaRPr>
          </a:p>
        </p:txBody>
      </p:sp>
      <p:sp>
        <p:nvSpPr>
          <p:cNvPr id="80" name="july">
            <a:extLst>
              <a:ext uri="{FF2B5EF4-FFF2-40B4-BE49-F238E27FC236}">
                <a16:creationId xmlns:a16="http://schemas.microsoft.com/office/drawing/2014/main" id="{7B38385C-C8E9-441E-B991-4BB136EF037C}"/>
              </a:ext>
            </a:extLst>
          </p:cNvPr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64E16"/>
                </a:solidFill>
                <a:latin typeface="Twinkl" pitchFamily="2" charset="0"/>
              </a:rPr>
              <a:t>julio</a:t>
            </a:r>
            <a:endParaRPr lang="en-GB" sz="2800" b="1" dirty="0">
              <a:solidFill>
                <a:srgbClr val="E64E16"/>
              </a:solidFill>
              <a:latin typeface="Twinkl" pitchFamily="2" charset="0"/>
            </a:endParaRPr>
          </a:p>
        </p:txBody>
      </p:sp>
      <p:sp>
        <p:nvSpPr>
          <p:cNvPr id="81" name="august">
            <a:extLst>
              <a:ext uri="{FF2B5EF4-FFF2-40B4-BE49-F238E27FC236}">
                <a16:creationId xmlns:a16="http://schemas.microsoft.com/office/drawing/2014/main" id="{449A245D-E81D-4891-A8D0-F80BA984004F}"/>
              </a:ext>
            </a:extLst>
          </p:cNvPr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52122"/>
                </a:solidFill>
                <a:latin typeface="Twinkl" pitchFamily="2" charset="0"/>
              </a:rPr>
              <a:t>agosto</a:t>
            </a:r>
            <a:endParaRPr lang="en-GB" sz="2800" b="1" dirty="0">
              <a:solidFill>
                <a:srgbClr val="E52122"/>
              </a:solidFill>
              <a:latin typeface="Twinkl" pitchFamily="2" charset="0"/>
            </a:endParaRPr>
          </a:p>
        </p:txBody>
      </p:sp>
      <p:sp>
        <p:nvSpPr>
          <p:cNvPr id="82" name="september">
            <a:extLst>
              <a:ext uri="{FF2B5EF4-FFF2-40B4-BE49-F238E27FC236}">
                <a16:creationId xmlns:a16="http://schemas.microsoft.com/office/drawing/2014/main" id="{77579B54-42AC-42AE-9891-BC00625F79B0}"/>
              </a:ext>
            </a:extLst>
          </p:cNvPr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E4004F"/>
                </a:solidFill>
                <a:latin typeface="Twinkl" pitchFamily="2" charset="0"/>
              </a:rPr>
              <a:t>septiembre</a:t>
            </a:r>
            <a:endParaRPr lang="en-GB" sz="2800" b="1" dirty="0">
              <a:solidFill>
                <a:srgbClr val="E4004F"/>
              </a:solidFill>
              <a:latin typeface="Twinkl" pitchFamily="2" charset="0"/>
            </a:endParaRPr>
          </a:p>
        </p:txBody>
      </p:sp>
      <p:sp>
        <p:nvSpPr>
          <p:cNvPr id="83" name="october">
            <a:extLst>
              <a:ext uri="{FF2B5EF4-FFF2-40B4-BE49-F238E27FC236}">
                <a16:creationId xmlns:a16="http://schemas.microsoft.com/office/drawing/2014/main" id="{B95662D2-E6CB-4325-ACB5-65E180B05BE2}"/>
              </a:ext>
            </a:extLst>
          </p:cNvPr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CA4692"/>
                </a:solidFill>
                <a:latin typeface="Twinkl" pitchFamily="2" charset="0"/>
              </a:rPr>
              <a:t>octubre</a:t>
            </a:r>
            <a:endParaRPr lang="en-GB" sz="2800" b="1" dirty="0">
              <a:solidFill>
                <a:srgbClr val="CA4692"/>
              </a:solidFill>
              <a:latin typeface="Twinkl" pitchFamily="2" charset="0"/>
            </a:endParaRPr>
          </a:p>
        </p:txBody>
      </p:sp>
      <p:sp>
        <p:nvSpPr>
          <p:cNvPr id="84" name="november">
            <a:extLst>
              <a:ext uri="{FF2B5EF4-FFF2-40B4-BE49-F238E27FC236}">
                <a16:creationId xmlns:a16="http://schemas.microsoft.com/office/drawing/2014/main" id="{7803D55B-7232-44AB-9DD3-D6B7C63E91C3}"/>
              </a:ext>
            </a:extLst>
          </p:cNvPr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64196B"/>
                </a:solidFill>
                <a:latin typeface="Twinkl" pitchFamily="2" charset="0"/>
              </a:rPr>
              <a:t>noviembre</a:t>
            </a:r>
            <a:endParaRPr lang="en-GB" sz="2400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85" name="december">
            <a:extLst>
              <a:ext uri="{FF2B5EF4-FFF2-40B4-BE49-F238E27FC236}">
                <a16:creationId xmlns:a16="http://schemas.microsoft.com/office/drawing/2014/main" id="{C481727B-8FBE-4EB3-8670-B53440D4C99F}"/>
              </a:ext>
            </a:extLst>
          </p:cNvPr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7768AD"/>
                </a:solidFill>
                <a:latin typeface="Twinkl" pitchFamily="2" charset="0"/>
              </a:rPr>
              <a:t>diciembre</a:t>
            </a:r>
            <a:endParaRPr lang="en-GB" sz="2800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86" name="1">
            <a:extLst>
              <a:ext uri="{FF2B5EF4-FFF2-40B4-BE49-F238E27FC236}">
                <a16:creationId xmlns:a16="http://schemas.microsoft.com/office/drawing/2014/main" id="{CAE39D4F-BCC1-48FF-8C02-02F8DF97685A}"/>
              </a:ext>
            </a:extLst>
          </p:cNvPr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7" name="1 (1)">
            <a:extLst>
              <a:ext uri="{FF2B5EF4-FFF2-40B4-BE49-F238E27FC236}">
                <a16:creationId xmlns:a16="http://schemas.microsoft.com/office/drawing/2014/main" id="{7491A742-6AF1-48EE-AAC7-4A838ED7B6A2}"/>
              </a:ext>
            </a:extLst>
          </p:cNvPr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8" name="2">
            <a:extLst>
              <a:ext uri="{FF2B5EF4-FFF2-40B4-BE49-F238E27FC236}">
                <a16:creationId xmlns:a16="http://schemas.microsoft.com/office/drawing/2014/main" id="{5194F636-00DB-4047-A53B-8AF3D32403E5}"/>
              </a:ext>
            </a:extLst>
          </p:cNvPr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89" name="2">
            <a:extLst>
              <a:ext uri="{FF2B5EF4-FFF2-40B4-BE49-F238E27FC236}">
                <a16:creationId xmlns:a16="http://schemas.microsoft.com/office/drawing/2014/main" id="{E183C7F5-192B-47F7-88D1-81064980B71C}"/>
              </a:ext>
            </a:extLst>
          </p:cNvPr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90" name="3">
            <a:extLst>
              <a:ext uri="{FF2B5EF4-FFF2-40B4-BE49-F238E27FC236}">
                <a16:creationId xmlns:a16="http://schemas.microsoft.com/office/drawing/2014/main" id="{D3EE53D9-5E2F-4289-A471-6DA7EDE01F9A}"/>
              </a:ext>
            </a:extLst>
          </p:cNvPr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91" name="5">
            <a:extLst>
              <a:ext uri="{FF2B5EF4-FFF2-40B4-BE49-F238E27FC236}">
                <a16:creationId xmlns:a16="http://schemas.microsoft.com/office/drawing/2014/main" id="{0C4EA633-C929-464F-BC2D-4C0F0D3675FC}"/>
              </a:ext>
            </a:extLst>
          </p:cNvPr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92" name="6">
            <a:extLst>
              <a:ext uri="{FF2B5EF4-FFF2-40B4-BE49-F238E27FC236}">
                <a16:creationId xmlns:a16="http://schemas.microsoft.com/office/drawing/2014/main" id="{B96019D3-CB89-4C57-B585-1FDAE7E9A9FD}"/>
              </a:ext>
            </a:extLst>
          </p:cNvPr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93" name="7">
            <a:extLst>
              <a:ext uri="{FF2B5EF4-FFF2-40B4-BE49-F238E27FC236}">
                <a16:creationId xmlns:a16="http://schemas.microsoft.com/office/drawing/2014/main" id="{51543AD3-04E4-4283-972F-37E2F8B95EE7}"/>
              </a:ext>
            </a:extLst>
          </p:cNvPr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94" name="8">
            <a:extLst>
              <a:ext uri="{FF2B5EF4-FFF2-40B4-BE49-F238E27FC236}">
                <a16:creationId xmlns:a16="http://schemas.microsoft.com/office/drawing/2014/main" id="{9CA265B8-CAF8-4FEB-B101-8D497679E328}"/>
              </a:ext>
            </a:extLst>
          </p:cNvPr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95" name="9">
            <a:extLst>
              <a:ext uri="{FF2B5EF4-FFF2-40B4-BE49-F238E27FC236}">
                <a16:creationId xmlns:a16="http://schemas.microsoft.com/office/drawing/2014/main" id="{159813BB-63F4-41E6-9B3B-C42C082D9119}"/>
              </a:ext>
            </a:extLst>
          </p:cNvPr>
          <p:cNvSpPr/>
          <p:nvPr/>
        </p:nvSpPr>
        <p:spPr>
          <a:xfrm>
            <a:off x="1251414" y="344654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96" name="4">
            <a:extLst>
              <a:ext uri="{FF2B5EF4-FFF2-40B4-BE49-F238E27FC236}">
                <a16:creationId xmlns:a16="http://schemas.microsoft.com/office/drawing/2014/main" id="{726818D0-4C5A-4424-B266-63EE9D6678C7}"/>
              </a:ext>
            </a:extLst>
          </p:cNvPr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97" name="0">
            <a:extLst>
              <a:ext uri="{FF2B5EF4-FFF2-40B4-BE49-F238E27FC236}">
                <a16:creationId xmlns:a16="http://schemas.microsoft.com/office/drawing/2014/main" id="{22FF834F-8D92-4CE5-9125-AD571D39F693}"/>
              </a:ext>
            </a:extLst>
          </p:cNvPr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B1D1B2F8-F227-4496-A90B-458A52165E06}"/>
              </a:ext>
            </a:extLst>
          </p:cNvPr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Portrait with Footer.png">
            <a:extLst>
              <a:ext uri="{FF2B5EF4-FFF2-40B4-BE49-F238E27FC236}">
                <a16:creationId xmlns:a16="http://schemas.microsoft.com/office/drawing/2014/main" id="{0D3E995D-A1C3-4DD7-8CBE-8E687DECBD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83" name="Picture 2" descr="Z:\# Action Folder!\PDF &amp; Preview\PNG\Untitled-1.png">
            <a:extLst>
              <a:ext uri="{FF2B5EF4-FFF2-40B4-BE49-F238E27FC236}">
                <a16:creationId xmlns:a16="http://schemas.microsoft.com/office/drawing/2014/main" id="{0DA4AB22-74F5-4CEF-B6AC-8D3E6970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84" name="Picture 2" descr="Z:\# Action Folder!\PDF &amp; Preview\PNG\Untitled-1.png">
            <a:extLst>
              <a:ext uri="{FF2B5EF4-FFF2-40B4-BE49-F238E27FC236}">
                <a16:creationId xmlns:a16="http://schemas.microsoft.com/office/drawing/2014/main" id="{D21245C9-A520-4249-8080-6FE2E61D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85" name="Rounded Rectangle 9">
            <a:extLst>
              <a:ext uri="{FF2B5EF4-FFF2-40B4-BE49-F238E27FC236}">
                <a16:creationId xmlns:a16="http://schemas.microsoft.com/office/drawing/2014/main" id="{6ECCF00D-9553-4C51-87A6-9395051931FA}"/>
              </a:ext>
            </a:extLst>
          </p:cNvPr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2F71DD4-D431-4FC7-A234-0C722C7DDB5A}"/>
              </a:ext>
            </a:extLst>
          </p:cNvPr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Hoy es…</a:t>
            </a:r>
          </a:p>
        </p:txBody>
      </p:sp>
      <p:sp>
        <p:nvSpPr>
          <p:cNvPr id="87" name="Rounded Rectangle 13">
            <a:extLst>
              <a:ext uri="{FF2B5EF4-FFF2-40B4-BE49-F238E27FC236}">
                <a16:creationId xmlns:a16="http://schemas.microsoft.com/office/drawing/2014/main" id="{DAD3E08C-19BE-4523-B055-D242EAA5BD9C}"/>
              </a:ext>
            </a:extLst>
          </p:cNvPr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A5AF483-1C80-48A7-BB96-2F6A5A259F8E}"/>
              </a:ext>
            </a:extLst>
          </p:cNvPr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El </a:t>
            </a:r>
            <a:r>
              <a:rPr lang="en-GB" sz="2400" dirty="0" err="1">
                <a:latin typeface="Twinkl" pitchFamily="2" charset="0"/>
              </a:rPr>
              <a:t>clima</a:t>
            </a:r>
            <a:r>
              <a:rPr lang="en-GB" sz="2400" dirty="0">
                <a:latin typeface="Twinkl" pitchFamily="2" charset="0"/>
              </a:rPr>
              <a:t> de hoy es...</a:t>
            </a:r>
          </a:p>
        </p:txBody>
      </p:sp>
      <p:pic>
        <p:nvPicPr>
          <p:cNvPr id="89" name="snow" descr="Z:\# Action Folder!\PDF &amp; Preview\PNG\snowflake-new.png">
            <a:extLst>
              <a:ext uri="{FF2B5EF4-FFF2-40B4-BE49-F238E27FC236}">
                <a16:creationId xmlns:a16="http://schemas.microsoft.com/office/drawing/2014/main" id="{281C4E46-4034-4C8D-A952-FB62E7B7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90" name="cloud" descr="Z:\# Action Folder!\PDF &amp; Preview\PNG\cloud-new.png">
            <a:extLst>
              <a:ext uri="{FF2B5EF4-FFF2-40B4-BE49-F238E27FC236}">
                <a16:creationId xmlns:a16="http://schemas.microsoft.com/office/drawing/2014/main" id="{B69056C1-A284-4C80-8976-CC673F38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91" name="csunandcloud" descr="Z:\# Action Folder!\PDF &amp; Preview\PNG\Day-time-sun.png">
            <a:extLst>
              <a:ext uri="{FF2B5EF4-FFF2-40B4-BE49-F238E27FC236}">
                <a16:creationId xmlns:a16="http://schemas.microsoft.com/office/drawing/2014/main" id="{F9F86A15-A696-46DE-8ED9-6A54C063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92" name="sun" descr="Z:\# Action Folder!\PDF &amp; Preview\PNG\hot-sun.png">
            <a:extLst>
              <a:ext uri="{FF2B5EF4-FFF2-40B4-BE49-F238E27FC236}">
                <a16:creationId xmlns:a16="http://schemas.microsoft.com/office/drawing/2014/main" id="{8E881841-368A-49D7-ABB4-5528E01D9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93" name="lightning" descr="Z:\# Action Folder!\PDF &amp; Preview\PNG\lightning.png">
            <a:extLst>
              <a:ext uri="{FF2B5EF4-FFF2-40B4-BE49-F238E27FC236}">
                <a16:creationId xmlns:a16="http://schemas.microsoft.com/office/drawing/2014/main" id="{3984D565-9751-4D3D-9CB8-65EDB446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94" name="rain" descr="Z:\# Action Folder!\PDF &amp; Preview\PNG\rain.png">
            <a:extLst>
              <a:ext uri="{FF2B5EF4-FFF2-40B4-BE49-F238E27FC236}">
                <a16:creationId xmlns:a16="http://schemas.microsoft.com/office/drawing/2014/main" id="{ED474B18-673C-45AC-BECD-C6AA32EA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95" name="Rounded Rectangle 9">
            <a:extLst>
              <a:ext uri="{FF2B5EF4-FFF2-40B4-BE49-F238E27FC236}">
                <a16:creationId xmlns:a16="http://schemas.microsoft.com/office/drawing/2014/main" id="{3C382FE8-5FE9-467E-830E-42E249C899B3}"/>
              </a:ext>
            </a:extLst>
          </p:cNvPr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ounded Rectangle 9">
            <a:extLst>
              <a:ext uri="{FF2B5EF4-FFF2-40B4-BE49-F238E27FC236}">
                <a16:creationId xmlns:a16="http://schemas.microsoft.com/office/drawing/2014/main" id="{361C759B-4E8C-4D6A-9A0C-95B362A0D377}"/>
              </a:ext>
            </a:extLst>
          </p:cNvPr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7" name="Rounded Rectangle 9">
            <a:extLst>
              <a:ext uri="{FF2B5EF4-FFF2-40B4-BE49-F238E27FC236}">
                <a16:creationId xmlns:a16="http://schemas.microsoft.com/office/drawing/2014/main" id="{53DFB71B-742F-48F4-953F-45FECC9FE697}"/>
              </a:ext>
            </a:extLst>
          </p:cNvPr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ounded Rectangle 9">
            <a:extLst>
              <a:ext uri="{FF2B5EF4-FFF2-40B4-BE49-F238E27FC236}">
                <a16:creationId xmlns:a16="http://schemas.microsoft.com/office/drawing/2014/main" id="{97F98A91-7AB7-420C-A168-177E3BB4899E}"/>
              </a:ext>
            </a:extLst>
          </p:cNvPr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ounded Rectangle 9">
            <a:extLst>
              <a:ext uri="{FF2B5EF4-FFF2-40B4-BE49-F238E27FC236}">
                <a16:creationId xmlns:a16="http://schemas.microsoft.com/office/drawing/2014/main" id="{5C716088-1EB2-4BC9-BC50-348056FED4A2}"/>
              </a:ext>
            </a:extLst>
          </p:cNvPr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jan">
            <a:extLst>
              <a:ext uri="{FF2B5EF4-FFF2-40B4-BE49-F238E27FC236}">
                <a16:creationId xmlns:a16="http://schemas.microsoft.com/office/drawing/2014/main" id="{78506D37-BD11-47D7-8E2A-96DD962D98F8}"/>
              </a:ext>
            </a:extLst>
          </p:cNvPr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3F7C"/>
                </a:solidFill>
                <a:latin typeface="Twinkl" pitchFamily="2" charset="0"/>
              </a:rPr>
              <a:t>enero</a:t>
            </a:r>
            <a:endParaRPr lang="en-GB" sz="2800" b="1" dirty="0">
              <a:solidFill>
                <a:srgbClr val="013F7C"/>
              </a:solidFill>
              <a:latin typeface="Twinkl" pitchFamily="2" charset="0"/>
            </a:endParaRPr>
          </a:p>
        </p:txBody>
      </p:sp>
      <p:sp>
        <p:nvSpPr>
          <p:cNvPr id="101" name="tuesday">
            <a:extLst>
              <a:ext uri="{FF2B5EF4-FFF2-40B4-BE49-F238E27FC236}">
                <a16:creationId xmlns:a16="http://schemas.microsoft.com/office/drawing/2014/main" id="{E0292FE3-407E-4EAC-AD5D-120F36A68322}"/>
              </a:ext>
            </a:extLst>
          </p:cNvPr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Martes</a:t>
            </a:r>
          </a:p>
        </p:txBody>
      </p:sp>
      <p:sp>
        <p:nvSpPr>
          <p:cNvPr id="102" name="wednesday">
            <a:extLst>
              <a:ext uri="{FF2B5EF4-FFF2-40B4-BE49-F238E27FC236}">
                <a16:creationId xmlns:a16="http://schemas.microsoft.com/office/drawing/2014/main" id="{3586B2FD-BD6C-4E55-971B-A592B60D1F0C}"/>
              </a:ext>
            </a:extLst>
          </p:cNvPr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84D15"/>
                </a:solidFill>
                <a:latin typeface="Twinkl" pitchFamily="2" charset="0"/>
              </a:rPr>
              <a:t>Miércoles</a:t>
            </a:r>
            <a:endParaRPr lang="en-GB" sz="2800" b="1" dirty="0">
              <a:solidFill>
                <a:srgbClr val="E84D15"/>
              </a:solidFill>
              <a:latin typeface="Twinkl" pitchFamily="2" charset="0"/>
            </a:endParaRPr>
          </a:p>
        </p:txBody>
      </p:sp>
      <p:sp>
        <p:nvSpPr>
          <p:cNvPr id="103" name="Monday">
            <a:extLst>
              <a:ext uri="{FF2B5EF4-FFF2-40B4-BE49-F238E27FC236}">
                <a16:creationId xmlns:a16="http://schemas.microsoft.com/office/drawing/2014/main" id="{3F3E37F9-D8A4-4C51-99F9-E13409F58406}"/>
              </a:ext>
            </a:extLst>
          </p:cNvPr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Lunes</a:t>
            </a:r>
          </a:p>
        </p:txBody>
      </p:sp>
      <p:sp>
        <p:nvSpPr>
          <p:cNvPr id="104" name="thursday">
            <a:extLst>
              <a:ext uri="{FF2B5EF4-FFF2-40B4-BE49-F238E27FC236}">
                <a16:creationId xmlns:a16="http://schemas.microsoft.com/office/drawing/2014/main" id="{D06BE509-2AA4-47FE-818E-B2A8C2C08396}"/>
              </a:ext>
            </a:extLst>
          </p:cNvPr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Jueves</a:t>
            </a:r>
          </a:p>
        </p:txBody>
      </p:sp>
      <p:sp>
        <p:nvSpPr>
          <p:cNvPr id="105" name="Friday">
            <a:extLst>
              <a:ext uri="{FF2B5EF4-FFF2-40B4-BE49-F238E27FC236}">
                <a16:creationId xmlns:a16="http://schemas.microsoft.com/office/drawing/2014/main" id="{F740D725-9E01-4F80-A9C2-7C805B247C7F}"/>
              </a:ext>
            </a:extLst>
          </p:cNvPr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Viernes</a:t>
            </a:r>
          </a:p>
        </p:txBody>
      </p:sp>
      <p:sp>
        <p:nvSpPr>
          <p:cNvPr id="106" name="feb">
            <a:extLst>
              <a:ext uri="{FF2B5EF4-FFF2-40B4-BE49-F238E27FC236}">
                <a16:creationId xmlns:a16="http://schemas.microsoft.com/office/drawing/2014/main" id="{79B2C80A-6929-4A26-983B-72C118DC36E2}"/>
              </a:ext>
            </a:extLst>
          </p:cNvPr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75B0"/>
                </a:solidFill>
                <a:latin typeface="Twinkl" pitchFamily="2" charset="0"/>
              </a:rPr>
              <a:t>febrero</a:t>
            </a:r>
            <a:endParaRPr lang="en-GB" sz="2800" b="1" dirty="0">
              <a:solidFill>
                <a:srgbClr val="0175B0"/>
              </a:solidFill>
              <a:latin typeface="Twinkl" pitchFamily="2" charset="0"/>
            </a:endParaRPr>
          </a:p>
        </p:txBody>
      </p:sp>
      <p:sp>
        <p:nvSpPr>
          <p:cNvPr id="107" name="march">
            <a:extLst>
              <a:ext uri="{FF2B5EF4-FFF2-40B4-BE49-F238E27FC236}">
                <a16:creationId xmlns:a16="http://schemas.microsoft.com/office/drawing/2014/main" id="{4FBB9BF7-B154-4C65-A717-DAAB1558D832}"/>
              </a:ext>
            </a:extLst>
          </p:cNvPr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385"/>
                </a:solidFill>
                <a:latin typeface="Twinkl" pitchFamily="2" charset="0"/>
              </a:rPr>
              <a:t>marzo</a:t>
            </a:r>
            <a:endParaRPr lang="en-GB" sz="2800" b="1" dirty="0">
              <a:solidFill>
                <a:srgbClr val="009385"/>
              </a:solidFill>
              <a:latin typeface="Twinkl" pitchFamily="2" charset="0"/>
            </a:endParaRPr>
          </a:p>
        </p:txBody>
      </p:sp>
      <p:sp>
        <p:nvSpPr>
          <p:cNvPr id="108" name="april">
            <a:extLst>
              <a:ext uri="{FF2B5EF4-FFF2-40B4-BE49-F238E27FC236}">
                <a16:creationId xmlns:a16="http://schemas.microsoft.com/office/drawing/2014/main" id="{54B71634-CDCB-4F97-AEB5-64905F837D90}"/>
              </a:ext>
            </a:extLst>
          </p:cNvPr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541"/>
                </a:solidFill>
                <a:latin typeface="Twinkl" pitchFamily="2" charset="0"/>
              </a:rPr>
              <a:t>abril</a:t>
            </a:r>
            <a:endParaRPr lang="en-GB" sz="2800" b="1" dirty="0">
              <a:solidFill>
                <a:srgbClr val="009541"/>
              </a:solidFill>
              <a:latin typeface="Twinkl" pitchFamily="2" charset="0"/>
            </a:endParaRPr>
          </a:p>
        </p:txBody>
      </p:sp>
      <p:sp>
        <p:nvSpPr>
          <p:cNvPr id="109" name="may">
            <a:extLst>
              <a:ext uri="{FF2B5EF4-FFF2-40B4-BE49-F238E27FC236}">
                <a16:creationId xmlns:a16="http://schemas.microsoft.com/office/drawing/2014/main" id="{6A0EB9E4-1405-4C11-88D6-39FB73968CD1}"/>
              </a:ext>
            </a:extLst>
          </p:cNvPr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mayo</a:t>
            </a:r>
          </a:p>
        </p:txBody>
      </p:sp>
      <p:sp>
        <p:nvSpPr>
          <p:cNvPr id="110" name="june">
            <a:extLst>
              <a:ext uri="{FF2B5EF4-FFF2-40B4-BE49-F238E27FC236}">
                <a16:creationId xmlns:a16="http://schemas.microsoft.com/office/drawing/2014/main" id="{87538218-3595-498D-A37A-362273DB7074}"/>
              </a:ext>
            </a:extLst>
          </p:cNvPr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FAB001"/>
                </a:solidFill>
                <a:latin typeface="Twinkl" pitchFamily="2" charset="0"/>
              </a:rPr>
              <a:t>junio</a:t>
            </a:r>
            <a:endParaRPr lang="en-GB" sz="2800" b="1" dirty="0">
              <a:solidFill>
                <a:srgbClr val="FAB001"/>
              </a:solidFill>
              <a:latin typeface="Twinkl" pitchFamily="2" charset="0"/>
            </a:endParaRPr>
          </a:p>
        </p:txBody>
      </p:sp>
      <p:sp>
        <p:nvSpPr>
          <p:cNvPr id="111" name="july">
            <a:extLst>
              <a:ext uri="{FF2B5EF4-FFF2-40B4-BE49-F238E27FC236}">
                <a16:creationId xmlns:a16="http://schemas.microsoft.com/office/drawing/2014/main" id="{47B4B3BB-938E-427F-9D48-7F1D766A6D48}"/>
              </a:ext>
            </a:extLst>
          </p:cNvPr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64E16"/>
                </a:solidFill>
                <a:latin typeface="Twinkl" pitchFamily="2" charset="0"/>
              </a:rPr>
              <a:t>julio</a:t>
            </a:r>
            <a:endParaRPr lang="en-GB" sz="2800" b="1" dirty="0">
              <a:solidFill>
                <a:srgbClr val="E64E16"/>
              </a:solidFill>
              <a:latin typeface="Twinkl" pitchFamily="2" charset="0"/>
            </a:endParaRPr>
          </a:p>
        </p:txBody>
      </p:sp>
      <p:sp>
        <p:nvSpPr>
          <p:cNvPr id="112" name="august">
            <a:extLst>
              <a:ext uri="{FF2B5EF4-FFF2-40B4-BE49-F238E27FC236}">
                <a16:creationId xmlns:a16="http://schemas.microsoft.com/office/drawing/2014/main" id="{3EC6AAC7-CE3E-48B4-A3B4-5A2BB41FB85B}"/>
              </a:ext>
            </a:extLst>
          </p:cNvPr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52122"/>
                </a:solidFill>
                <a:latin typeface="Twinkl" pitchFamily="2" charset="0"/>
              </a:rPr>
              <a:t>agosto</a:t>
            </a:r>
            <a:endParaRPr lang="en-GB" sz="2800" b="1" dirty="0">
              <a:solidFill>
                <a:srgbClr val="E52122"/>
              </a:solidFill>
              <a:latin typeface="Twinkl" pitchFamily="2" charset="0"/>
            </a:endParaRPr>
          </a:p>
        </p:txBody>
      </p:sp>
      <p:sp>
        <p:nvSpPr>
          <p:cNvPr id="113" name="september">
            <a:extLst>
              <a:ext uri="{FF2B5EF4-FFF2-40B4-BE49-F238E27FC236}">
                <a16:creationId xmlns:a16="http://schemas.microsoft.com/office/drawing/2014/main" id="{488BFC24-2474-4BA9-9EA5-C7ED5486E261}"/>
              </a:ext>
            </a:extLst>
          </p:cNvPr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E4004F"/>
                </a:solidFill>
                <a:latin typeface="Twinkl" pitchFamily="2" charset="0"/>
              </a:rPr>
              <a:t>septiembre</a:t>
            </a:r>
            <a:endParaRPr lang="en-GB" sz="2400" b="1" dirty="0">
              <a:solidFill>
                <a:srgbClr val="E4004F"/>
              </a:solidFill>
              <a:latin typeface="Twinkl" pitchFamily="2" charset="0"/>
            </a:endParaRPr>
          </a:p>
        </p:txBody>
      </p:sp>
      <p:sp>
        <p:nvSpPr>
          <p:cNvPr id="114" name="october">
            <a:extLst>
              <a:ext uri="{FF2B5EF4-FFF2-40B4-BE49-F238E27FC236}">
                <a16:creationId xmlns:a16="http://schemas.microsoft.com/office/drawing/2014/main" id="{6AE3FC7A-B2D7-4D04-87FA-97C7E709A3C4}"/>
              </a:ext>
            </a:extLst>
          </p:cNvPr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CA4692"/>
                </a:solidFill>
                <a:latin typeface="Twinkl" pitchFamily="2" charset="0"/>
              </a:rPr>
              <a:t>octubre</a:t>
            </a:r>
            <a:endParaRPr lang="en-GB" sz="2800" b="1" dirty="0">
              <a:solidFill>
                <a:srgbClr val="CA4692"/>
              </a:solidFill>
              <a:latin typeface="Twinkl" pitchFamily="2" charset="0"/>
            </a:endParaRPr>
          </a:p>
        </p:txBody>
      </p:sp>
      <p:sp>
        <p:nvSpPr>
          <p:cNvPr id="115" name="november">
            <a:extLst>
              <a:ext uri="{FF2B5EF4-FFF2-40B4-BE49-F238E27FC236}">
                <a16:creationId xmlns:a16="http://schemas.microsoft.com/office/drawing/2014/main" id="{64B94B92-E491-4896-BC4E-C5C9E2B585AE}"/>
              </a:ext>
            </a:extLst>
          </p:cNvPr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64196B"/>
                </a:solidFill>
                <a:latin typeface="Twinkl" pitchFamily="2" charset="0"/>
              </a:rPr>
              <a:t>noviembre</a:t>
            </a:r>
            <a:endParaRPr lang="en-GB" sz="2400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116" name="december">
            <a:extLst>
              <a:ext uri="{FF2B5EF4-FFF2-40B4-BE49-F238E27FC236}">
                <a16:creationId xmlns:a16="http://schemas.microsoft.com/office/drawing/2014/main" id="{4BA47FF9-4D2D-4AD1-8ACE-D3C9EF132468}"/>
              </a:ext>
            </a:extLst>
          </p:cNvPr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7768AD"/>
                </a:solidFill>
                <a:latin typeface="Twinkl" pitchFamily="2" charset="0"/>
              </a:rPr>
              <a:t>diciembre</a:t>
            </a:r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117" name="1">
            <a:extLst>
              <a:ext uri="{FF2B5EF4-FFF2-40B4-BE49-F238E27FC236}">
                <a16:creationId xmlns:a16="http://schemas.microsoft.com/office/drawing/2014/main" id="{A826A962-4C57-44C8-B729-8C2A583289AD}"/>
              </a:ext>
            </a:extLst>
          </p:cNvPr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118" name="1 (1)">
            <a:extLst>
              <a:ext uri="{FF2B5EF4-FFF2-40B4-BE49-F238E27FC236}">
                <a16:creationId xmlns:a16="http://schemas.microsoft.com/office/drawing/2014/main" id="{DF66FDCB-D9A0-4161-B5DD-36C553D302E0}"/>
              </a:ext>
            </a:extLst>
          </p:cNvPr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119" name="2">
            <a:extLst>
              <a:ext uri="{FF2B5EF4-FFF2-40B4-BE49-F238E27FC236}">
                <a16:creationId xmlns:a16="http://schemas.microsoft.com/office/drawing/2014/main" id="{E4AEE9D2-B80A-46C2-A711-63E04445C48F}"/>
              </a:ext>
            </a:extLst>
          </p:cNvPr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120" name="2">
            <a:extLst>
              <a:ext uri="{FF2B5EF4-FFF2-40B4-BE49-F238E27FC236}">
                <a16:creationId xmlns:a16="http://schemas.microsoft.com/office/drawing/2014/main" id="{A87C3F45-27C0-44E2-BCFB-2F64BB5B8580}"/>
              </a:ext>
            </a:extLst>
          </p:cNvPr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121" name="3">
            <a:extLst>
              <a:ext uri="{FF2B5EF4-FFF2-40B4-BE49-F238E27FC236}">
                <a16:creationId xmlns:a16="http://schemas.microsoft.com/office/drawing/2014/main" id="{4D7330F7-1756-4773-A721-35D8A1B75DA9}"/>
              </a:ext>
            </a:extLst>
          </p:cNvPr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122" name="5">
            <a:extLst>
              <a:ext uri="{FF2B5EF4-FFF2-40B4-BE49-F238E27FC236}">
                <a16:creationId xmlns:a16="http://schemas.microsoft.com/office/drawing/2014/main" id="{723AFD70-FDF4-4884-91C3-07F0EC2D318E}"/>
              </a:ext>
            </a:extLst>
          </p:cNvPr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123" name="6">
            <a:extLst>
              <a:ext uri="{FF2B5EF4-FFF2-40B4-BE49-F238E27FC236}">
                <a16:creationId xmlns:a16="http://schemas.microsoft.com/office/drawing/2014/main" id="{B96A3EAF-E5F8-447C-B638-6FA95A3BA83C}"/>
              </a:ext>
            </a:extLst>
          </p:cNvPr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124" name="7">
            <a:extLst>
              <a:ext uri="{FF2B5EF4-FFF2-40B4-BE49-F238E27FC236}">
                <a16:creationId xmlns:a16="http://schemas.microsoft.com/office/drawing/2014/main" id="{A3C64EC0-A980-4A65-86C9-9ABFAD7D771E}"/>
              </a:ext>
            </a:extLst>
          </p:cNvPr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125" name="8">
            <a:extLst>
              <a:ext uri="{FF2B5EF4-FFF2-40B4-BE49-F238E27FC236}">
                <a16:creationId xmlns:a16="http://schemas.microsoft.com/office/drawing/2014/main" id="{CAC7CE85-EA4B-44CC-ADC2-01F93A036288}"/>
              </a:ext>
            </a:extLst>
          </p:cNvPr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126" name="9">
            <a:extLst>
              <a:ext uri="{FF2B5EF4-FFF2-40B4-BE49-F238E27FC236}">
                <a16:creationId xmlns:a16="http://schemas.microsoft.com/office/drawing/2014/main" id="{89EA89A4-6B7F-40F9-BC7C-064E32E64711}"/>
              </a:ext>
            </a:extLst>
          </p:cNvPr>
          <p:cNvSpPr/>
          <p:nvPr/>
        </p:nvSpPr>
        <p:spPr>
          <a:xfrm>
            <a:off x="1241765" y="342899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127" name="4">
            <a:extLst>
              <a:ext uri="{FF2B5EF4-FFF2-40B4-BE49-F238E27FC236}">
                <a16:creationId xmlns:a16="http://schemas.microsoft.com/office/drawing/2014/main" id="{8A4BF441-4426-449D-A86B-11FB4B0BF2B8}"/>
              </a:ext>
            </a:extLst>
          </p:cNvPr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128" name="0">
            <a:extLst>
              <a:ext uri="{FF2B5EF4-FFF2-40B4-BE49-F238E27FC236}">
                <a16:creationId xmlns:a16="http://schemas.microsoft.com/office/drawing/2014/main" id="{4229A91B-ED3E-4701-B1D3-6A72B8ED9B99}"/>
              </a:ext>
            </a:extLst>
          </p:cNvPr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129" name="3">
            <a:extLst>
              <a:ext uri="{FF2B5EF4-FFF2-40B4-BE49-F238E27FC236}">
                <a16:creationId xmlns:a16="http://schemas.microsoft.com/office/drawing/2014/main" id="{90CE353D-7CEC-4C70-A5B2-7C1D16D8F8D5}"/>
              </a:ext>
            </a:extLst>
          </p:cNvPr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ortrait with Footer.png">
            <a:extLst>
              <a:ext uri="{FF2B5EF4-FFF2-40B4-BE49-F238E27FC236}">
                <a16:creationId xmlns:a16="http://schemas.microsoft.com/office/drawing/2014/main" id="{77F75A61-3FB1-4808-83CA-022C721B20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52" name="Picture 2" descr="Z:\# Action Folder!\PDF &amp; Preview\PNG\Untitled-1.png">
            <a:extLst>
              <a:ext uri="{FF2B5EF4-FFF2-40B4-BE49-F238E27FC236}">
                <a16:creationId xmlns:a16="http://schemas.microsoft.com/office/drawing/2014/main" id="{425A8728-DE3A-4444-B21B-953A507E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53" name="Picture 2" descr="Z:\# Action Folder!\PDF &amp; Preview\PNG\Untitled-1.png">
            <a:extLst>
              <a:ext uri="{FF2B5EF4-FFF2-40B4-BE49-F238E27FC236}">
                <a16:creationId xmlns:a16="http://schemas.microsoft.com/office/drawing/2014/main" id="{6E4F63B3-B5C6-426A-89C6-D26304EB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B4829650-B3C3-4DDB-BDE8-7BCFB54AEC92}"/>
              </a:ext>
            </a:extLst>
          </p:cNvPr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7AFB6B-D02D-43AF-A17E-C97C6EF14395}"/>
              </a:ext>
            </a:extLst>
          </p:cNvPr>
          <p:cNvSpPr txBox="1"/>
          <p:nvPr/>
        </p:nvSpPr>
        <p:spPr>
          <a:xfrm>
            <a:off x="805569" y="104706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Hoy es…</a:t>
            </a:r>
          </a:p>
        </p:txBody>
      </p:sp>
      <p:sp>
        <p:nvSpPr>
          <p:cNvPr id="56" name="Rounded Rectangle 13">
            <a:extLst>
              <a:ext uri="{FF2B5EF4-FFF2-40B4-BE49-F238E27FC236}">
                <a16:creationId xmlns:a16="http://schemas.microsoft.com/office/drawing/2014/main" id="{4D65F40E-9121-4303-B40C-8FCA3EEF0D07}"/>
              </a:ext>
            </a:extLst>
          </p:cNvPr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F413D-6278-4402-90AB-10DD3666210D}"/>
              </a:ext>
            </a:extLst>
          </p:cNvPr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El </a:t>
            </a:r>
            <a:r>
              <a:rPr lang="en-GB" sz="2400" dirty="0" err="1">
                <a:latin typeface="Twinkl" pitchFamily="2" charset="0"/>
              </a:rPr>
              <a:t>clima</a:t>
            </a:r>
            <a:r>
              <a:rPr lang="en-GB" sz="2400" dirty="0">
                <a:latin typeface="Twinkl" pitchFamily="2" charset="0"/>
              </a:rPr>
              <a:t> de hoy es...</a:t>
            </a:r>
          </a:p>
        </p:txBody>
      </p:sp>
      <p:pic>
        <p:nvPicPr>
          <p:cNvPr id="58" name="snow" descr="Z:\# Action Folder!\PDF &amp; Preview\PNG\snowflake-new.png">
            <a:extLst>
              <a:ext uri="{FF2B5EF4-FFF2-40B4-BE49-F238E27FC236}">
                <a16:creationId xmlns:a16="http://schemas.microsoft.com/office/drawing/2014/main" id="{9F37E419-A855-427A-A09E-0B3EA3AE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59" name="cloud" descr="Z:\# Action Folder!\PDF &amp; Preview\PNG\cloud-new.png">
            <a:extLst>
              <a:ext uri="{FF2B5EF4-FFF2-40B4-BE49-F238E27FC236}">
                <a16:creationId xmlns:a16="http://schemas.microsoft.com/office/drawing/2014/main" id="{EE2E166E-ECE7-4648-9F39-FD946CBF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1080" y="5609441"/>
            <a:ext cx="1213428" cy="877356"/>
          </a:xfrm>
          <a:prstGeom prst="rect">
            <a:avLst/>
          </a:prstGeom>
          <a:noFill/>
        </p:spPr>
      </p:pic>
      <p:pic>
        <p:nvPicPr>
          <p:cNvPr id="60" name="csunandcloud" descr="Z:\# Action Folder!\PDF &amp; Preview\PNG\Day-time-sun.png">
            <a:extLst>
              <a:ext uri="{FF2B5EF4-FFF2-40B4-BE49-F238E27FC236}">
                <a16:creationId xmlns:a16="http://schemas.microsoft.com/office/drawing/2014/main" id="{BE773EBB-AC90-4DC0-958F-A9D76A58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61" name="sun" descr="Z:\# Action Folder!\PDF &amp; Preview\PNG\hot-sun.png">
            <a:extLst>
              <a:ext uri="{FF2B5EF4-FFF2-40B4-BE49-F238E27FC236}">
                <a16:creationId xmlns:a16="http://schemas.microsoft.com/office/drawing/2014/main" id="{F43121AA-568B-4411-BDE1-FFBB6267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62" name="lightning" descr="Z:\# Action Folder!\PDF &amp; Preview\PNG\lightning.png">
            <a:extLst>
              <a:ext uri="{FF2B5EF4-FFF2-40B4-BE49-F238E27FC236}">
                <a16:creationId xmlns:a16="http://schemas.microsoft.com/office/drawing/2014/main" id="{11F3BEDD-A7E8-4396-87BC-24A428753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63" name="rain" descr="Z:\# Action Folder!\PDF &amp; Preview\PNG\rain.png">
            <a:extLst>
              <a:ext uri="{FF2B5EF4-FFF2-40B4-BE49-F238E27FC236}">
                <a16:creationId xmlns:a16="http://schemas.microsoft.com/office/drawing/2014/main" id="{373E88CB-43AB-4F20-AF45-85FD305A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E775BE51-3F6E-4316-A4AD-5FACDD70C869}"/>
              </a:ext>
            </a:extLst>
          </p:cNvPr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9">
            <a:extLst>
              <a:ext uri="{FF2B5EF4-FFF2-40B4-BE49-F238E27FC236}">
                <a16:creationId xmlns:a16="http://schemas.microsoft.com/office/drawing/2014/main" id="{6D18E496-9359-4352-A91A-D816399D6CEA}"/>
              </a:ext>
            </a:extLst>
          </p:cNvPr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5401DA5C-3414-403F-B975-0E1B20D067B9}"/>
              </a:ext>
            </a:extLst>
          </p:cNvPr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9">
            <a:extLst>
              <a:ext uri="{FF2B5EF4-FFF2-40B4-BE49-F238E27FC236}">
                <a16:creationId xmlns:a16="http://schemas.microsoft.com/office/drawing/2014/main" id="{85BB1895-EDF7-401C-BD52-8DC0C4291D55}"/>
              </a:ext>
            </a:extLst>
          </p:cNvPr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9">
            <a:extLst>
              <a:ext uri="{FF2B5EF4-FFF2-40B4-BE49-F238E27FC236}">
                <a16:creationId xmlns:a16="http://schemas.microsoft.com/office/drawing/2014/main" id="{063FED8E-74C0-4F4D-B1BA-C041D53FA410}"/>
              </a:ext>
            </a:extLst>
          </p:cNvPr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jan">
            <a:extLst>
              <a:ext uri="{FF2B5EF4-FFF2-40B4-BE49-F238E27FC236}">
                <a16:creationId xmlns:a16="http://schemas.microsoft.com/office/drawing/2014/main" id="{26B8A926-A172-4F45-BCB0-07AE89EB685D}"/>
              </a:ext>
            </a:extLst>
          </p:cNvPr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3F7C"/>
                </a:solidFill>
                <a:latin typeface="Twinkl" pitchFamily="2" charset="0"/>
              </a:rPr>
              <a:t>enero</a:t>
            </a:r>
            <a:endParaRPr lang="en-GB" sz="2800" b="1" dirty="0">
              <a:solidFill>
                <a:srgbClr val="013F7C"/>
              </a:solidFill>
              <a:latin typeface="Twinkl" pitchFamily="2" charset="0"/>
            </a:endParaRPr>
          </a:p>
        </p:txBody>
      </p:sp>
      <p:sp>
        <p:nvSpPr>
          <p:cNvPr id="70" name="tuesday">
            <a:extLst>
              <a:ext uri="{FF2B5EF4-FFF2-40B4-BE49-F238E27FC236}">
                <a16:creationId xmlns:a16="http://schemas.microsoft.com/office/drawing/2014/main" id="{2EA9388F-1C95-4128-89CF-89B57A3E3474}"/>
              </a:ext>
            </a:extLst>
          </p:cNvPr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Martes</a:t>
            </a:r>
          </a:p>
        </p:txBody>
      </p:sp>
      <p:sp>
        <p:nvSpPr>
          <p:cNvPr id="71" name="wednesday">
            <a:extLst>
              <a:ext uri="{FF2B5EF4-FFF2-40B4-BE49-F238E27FC236}">
                <a16:creationId xmlns:a16="http://schemas.microsoft.com/office/drawing/2014/main" id="{CAF48922-3172-4C40-B6D0-A0FF7C54FA41}"/>
              </a:ext>
            </a:extLst>
          </p:cNvPr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84D15"/>
                </a:solidFill>
                <a:latin typeface="Twinkl" pitchFamily="2" charset="0"/>
              </a:rPr>
              <a:t>Miércoles</a:t>
            </a:r>
            <a:endParaRPr lang="en-GB" sz="2800" b="1" dirty="0">
              <a:solidFill>
                <a:srgbClr val="E84D15"/>
              </a:solidFill>
              <a:latin typeface="Twinkl" pitchFamily="2" charset="0"/>
            </a:endParaRPr>
          </a:p>
        </p:txBody>
      </p:sp>
      <p:sp>
        <p:nvSpPr>
          <p:cNvPr id="72" name="Monday">
            <a:extLst>
              <a:ext uri="{FF2B5EF4-FFF2-40B4-BE49-F238E27FC236}">
                <a16:creationId xmlns:a16="http://schemas.microsoft.com/office/drawing/2014/main" id="{3F7034A5-CE3A-46E8-9A44-F6186EA81B16}"/>
              </a:ext>
            </a:extLst>
          </p:cNvPr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Lunes</a:t>
            </a:r>
          </a:p>
        </p:txBody>
      </p:sp>
      <p:sp>
        <p:nvSpPr>
          <p:cNvPr id="73" name="thursday">
            <a:extLst>
              <a:ext uri="{FF2B5EF4-FFF2-40B4-BE49-F238E27FC236}">
                <a16:creationId xmlns:a16="http://schemas.microsoft.com/office/drawing/2014/main" id="{0032FD29-46C8-4DA0-91FA-6F7CAE062BC2}"/>
              </a:ext>
            </a:extLst>
          </p:cNvPr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Jueves</a:t>
            </a:r>
          </a:p>
        </p:txBody>
      </p:sp>
      <p:sp>
        <p:nvSpPr>
          <p:cNvPr id="74" name="Friday">
            <a:extLst>
              <a:ext uri="{FF2B5EF4-FFF2-40B4-BE49-F238E27FC236}">
                <a16:creationId xmlns:a16="http://schemas.microsoft.com/office/drawing/2014/main" id="{E8B72F0D-CAEE-4649-B5BB-E5C82F479031}"/>
              </a:ext>
            </a:extLst>
          </p:cNvPr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Viernes</a:t>
            </a:r>
          </a:p>
        </p:txBody>
      </p:sp>
      <p:sp>
        <p:nvSpPr>
          <p:cNvPr id="75" name="feb">
            <a:extLst>
              <a:ext uri="{FF2B5EF4-FFF2-40B4-BE49-F238E27FC236}">
                <a16:creationId xmlns:a16="http://schemas.microsoft.com/office/drawing/2014/main" id="{4C2D5ADC-A1D3-4E0F-8653-1680F405CA34}"/>
              </a:ext>
            </a:extLst>
          </p:cNvPr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75B0"/>
                </a:solidFill>
                <a:latin typeface="Twinkl" pitchFamily="2" charset="0"/>
              </a:rPr>
              <a:t>febrero</a:t>
            </a:r>
            <a:endParaRPr lang="en-GB" sz="2800" b="1" dirty="0">
              <a:solidFill>
                <a:srgbClr val="0175B0"/>
              </a:solidFill>
              <a:latin typeface="Twinkl" pitchFamily="2" charset="0"/>
            </a:endParaRPr>
          </a:p>
        </p:txBody>
      </p:sp>
      <p:sp>
        <p:nvSpPr>
          <p:cNvPr id="76" name="march">
            <a:extLst>
              <a:ext uri="{FF2B5EF4-FFF2-40B4-BE49-F238E27FC236}">
                <a16:creationId xmlns:a16="http://schemas.microsoft.com/office/drawing/2014/main" id="{5ED739BB-F173-4742-938B-D5B8482DF069}"/>
              </a:ext>
            </a:extLst>
          </p:cNvPr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385"/>
                </a:solidFill>
                <a:latin typeface="Twinkl" pitchFamily="2" charset="0"/>
              </a:rPr>
              <a:t>marzo</a:t>
            </a:r>
            <a:endParaRPr lang="en-GB" sz="2800" b="1" dirty="0">
              <a:solidFill>
                <a:srgbClr val="009385"/>
              </a:solidFill>
              <a:latin typeface="Twinkl" pitchFamily="2" charset="0"/>
            </a:endParaRPr>
          </a:p>
        </p:txBody>
      </p:sp>
      <p:sp>
        <p:nvSpPr>
          <p:cNvPr id="77" name="april">
            <a:extLst>
              <a:ext uri="{FF2B5EF4-FFF2-40B4-BE49-F238E27FC236}">
                <a16:creationId xmlns:a16="http://schemas.microsoft.com/office/drawing/2014/main" id="{BB8A5AFB-2721-4251-8E2E-D455B87A7686}"/>
              </a:ext>
            </a:extLst>
          </p:cNvPr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541"/>
                </a:solidFill>
                <a:latin typeface="Twinkl" pitchFamily="2" charset="0"/>
              </a:rPr>
              <a:t>abril</a:t>
            </a:r>
            <a:endParaRPr lang="en-GB" sz="2800" b="1" dirty="0">
              <a:solidFill>
                <a:srgbClr val="009541"/>
              </a:solidFill>
              <a:latin typeface="Twinkl" pitchFamily="2" charset="0"/>
            </a:endParaRPr>
          </a:p>
        </p:txBody>
      </p:sp>
      <p:sp>
        <p:nvSpPr>
          <p:cNvPr id="78" name="may">
            <a:extLst>
              <a:ext uri="{FF2B5EF4-FFF2-40B4-BE49-F238E27FC236}">
                <a16:creationId xmlns:a16="http://schemas.microsoft.com/office/drawing/2014/main" id="{696A104F-B820-4E82-B85A-4AA3AABA403C}"/>
              </a:ext>
            </a:extLst>
          </p:cNvPr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mayo</a:t>
            </a:r>
          </a:p>
        </p:txBody>
      </p:sp>
      <p:sp>
        <p:nvSpPr>
          <p:cNvPr id="79" name="june">
            <a:extLst>
              <a:ext uri="{FF2B5EF4-FFF2-40B4-BE49-F238E27FC236}">
                <a16:creationId xmlns:a16="http://schemas.microsoft.com/office/drawing/2014/main" id="{54064D08-30E2-4697-BB61-CDDCFD82FA13}"/>
              </a:ext>
            </a:extLst>
          </p:cNvPr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FAB001"/>
                </a:solidFill>
                <a:latin typeface="Twinkl" pitchFamily="2" charset="0"/>
              </a:rPr>
              <a:t>junio</a:t>
            </a:r>
            <a:endParaRPr lang="en-GB" sz="2800" b="1" dirty="0">
              <a:solidFill>
                <a:srgbClr val="FAB001"/>
              </a:solidFill>
              <a:latin typeface="Twinkl" pitchFamily="2" charset="0"/>
            </a:endParaRPr>
          </a:p>
        </p:txBody>
      </p:sp>
      <p:sp>
        <p:nvSpPr>
          <p:cNvPr id="80" name="july">
            <a:extLst>
              <a:ext uri="{FF2B5EF4-FFF2-40B4-BE49-F238E27FC236}">
                <a16:creationId xmlns:a16="http://schemas.microsoft.com/office/drawing/2014/main" id="{2BFF1397-2A2F-4BE0-8C4C-8DB4F35BEBB9}"/>
              </a:ext>
            </a:extLst>
          </p:cNvPr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64E16"/>
                </a:solidFill>
                <a:latin typeface="Twinkl" pitchFamily="2" charset="0"/>
              </a:rPr>
              <a:t>julio</a:t>
            </a:r>
            <a:endParaRPr lang="en-GB" sz="2800" b="1" dirty="0">
              <a:solidFill>
                <a:srgbClr val="E64E16"/>
              </a:solidFill>
              <a:latin typeface="Twinkl" pitchFamily="2" charset="0"/>
            </a:endParaRPr>
          </a:p>
        </p:txBody>
      </p:sp>
      <p:sp>
        <p:nvSpPr>
          <p:cNvPr id="81" name="august">
            <a:extLst>
              <a:ext uri="{FF2B5EF4-FFF2-40B4-BE49-F238E27FC236}">
                <a16:creationId xmlns:a16="http://schemas.microsoft.com/office/drawing/2014/main" id="{39580C60-EE65-46DD-82B8-3B5EB2C1B6F2}"/>
              </a:ext>
            </a:extLst>
          </p:cNvPr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52122"/>
                </a:solidFill>
                <a:latin typeface="Twinkl" pitchFamily="2" charset="0"/>
              </a:rPr>
              <a:t>agosto</a:t>
            </a:r>
            <a:endParaRPr lang="en-GB" sz="2800" b="1" dirty="0">
              <a:solidFill>
                <a:srgbClr val="E52122"/>
              </a:solidFill>
              <a:latin typeface="Twinkl" pitchFamily="2" charset="0"/>
            </a:endParaRPr>
          </a:p>
        </p:txBody>
      </p:sp>
      <p:sp>
        <p:nvSpPr>
          <p:cNvPr id="82" name="september">
            <a:extLst>
              <a:ext uri="{FF2B5EF4-FFF2-40B4-BE49-F238E27FC236}">
                <a16:creationId xmlns:a16="http://schemas.microsoft.com/office/drawing/2014/main" id="{6C61BD05-0AC7-429E-B3CB-CDF71095828E}"/>
              </a:ext>
            </a:extLst>
          </p:cNvPr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E4004F"/>
                </a:solidFill>
                <a:latin typeface="Twinkl" pitchFamily="2" charset="0"/>
              </a:rPr>
              <a:t>septiembre</a:t>
            </a:r>
            <a:endParaRPr lang="en-GB" sz="2800" b="1" dirty="0">
              <a:solidFill>
                <a:srgbClr val="E4004F"/>
              </a:solidFill>
              <a:latin typeface="Twinkl" pitchFamily="2" charset="0"/>
            </a:endParaRPr>
          </a:p>
        </p:txBody>
      </p:sp>
      <p:sp>
        <p:nvSpPr>
          <p:cNvPr id="83" name="october">
            <a:extLst>
              <a:ext uri="{FF2B5EF4-FFF2-40B4-BE49-F238E27FC236}">
                <a16:creationId xmlns:a16="http://schemas.microsoft.com/office/drawing/2014/main" id="{EE5A93F1-4255-43A2-A71F-406B2DCA37F5}"/>
              </a:ext>
            </a:extLst>
          </p:cNvPr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CA4692"/>
                </a:solidFill>
                <a:latin typeface="Twinkl" pitchFamily="2" charset="0"/>
              </a:rPr>
              <a:t>octubre</a:t>
            </a:r>
            <a:endParaRPr lang="en-GB" sz="2800" b="1" dirty="0">
              <a:solidFill>
                <a:srgbClr val="CA4692"/>
              </a:solidFill>
              <a:latin typeface="Twinkl" pitchFamily="2" charset="0"/>
            </a:endParaRPr>
          </a:p>
        </p:txBody>
      </p:sp>
      <p:sp>
        <p:nvSpPr>
          <p:cNvPr id="84" name="november">
            <a:extLst>
              <a:ext uri="{FF2B5EF4-FFF2-40B4-BE49-F238E27FC236}">
                <a16:creationId xmlns:a16="http://schemas.microsoft.com/office/drawing/2014/main" id="{1EF091E6-8857-42EF-841C-DFFA41D41667}"/>
              </a:ext>
            </a:extLst>
          </p:cNvPr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64196B"/>
                </a:solidFill>
                <a:latin typeface="Twinkl" pitchFamily="2" charset="0"/>
              </a:rPr>
              <a:t>noviembre</a:t>
            </a:r>
            <a:endParaRPr lang="en-GB" sz="2400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85" name="december">
            <a:extLst>
              <a:ext uri="{FF2B5EF4-FFF2-40B4-BE49-F238E27FC236}">
                <a16:creationId xmlns:a16="http://schemas.microsoft.com/office/drawing/2014/main" id="{190610D5-412B-4885-9A15-7B89A87DC98B}"/>
              </a:ext>
            </a:extLst>
          </p:cNvPr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7768AD"/>
                </a:solidFill>
                <a:latin typeface="Twinkl" pitchFamily="2" charset="0"/>
              </a:rPr>
              <a:t>diciembre</a:t>
            </a:r>
            <a:endParaRPr lang="en-GB" sz="2800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86" name="1">
            <a:extLst>
              <a:ext uri="{FF2B5EF4-FFF2-40B4-BE49-F238E27FC236}">
                <a16:creationId xmlns:a16="http://schemas.microsoft.com/office/drawing/2014/main" id="{824C94A0-D1B6-4122-8E2C-9872679F3882}"/>
              </a:ext>
            </a:extLst>
          </p:cNvPr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7" name="1 (1)">
            <a:extLst>
              <a:ext uri="{FF2B5EF4-FFF2-40B4-BE49-F238E27FC236}">
                <a16:creationId xmlns:a16="http://schemas.microsoft.com/office/drawing/2014/main" id="{0C68D5ED-B458-4A97-9886-F68E2AF0F9A1}"/>
              </a:ext>
            </a:extLst>
          </p:cNvPr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8" name="2">
            <a:extLst>
              <a:ext uri="{FF2B5EF4-FFF2-40B4-BE49-F238E27FC236}">
                <a16:creationId xmlns:a16="http://schemas.microsoft.com/office/drawing/2014/main" id="{87612FCC-4B3D-4E52-8C6C-D8B1685D54C0}"/>
              </a:ext>
            </a:extLst>
          </p:cNvPr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89" name="2">
            <a:extLst>
              <a:ext uri="{FF2B5EF4-FFF2-40B4-BE49-F238E27FC236}">
                <a16:creationId xmlns:a16="http://schemas.microsoft.com/office/drawing/2014/main" id="{3E250E0A-1BE4-45FE-AB1D-FFA80E92CFDD}"/>
              </a:ext>
            </a:extLst>
          </p:cNvPr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90" name="3">
            <a:extLst>
              <a:ext uri="{FF2B5EF4-FFF2-40B4-BE49-F238E27FC236}">
                <a16:creationId xmlns:a16="http://schemas.microsoft.com/office/drawing/2014/main" id="{2E7B2B97-94C6-47C7-99E5-7B750E15070B}"/>
              </a:ext>
            </a:extLst>
          </p:cNvPr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91" name="5">
            <a:extLst>
              <a:ext uri="{FF2B5EF4-FFF2-40B4-BE49-F238E27FC236}">
                <a16:creationId xmlns:a16="http://schemas.microsoft.com/office/drawing/2014/main" id="{86AB1664-BB3F-448A-ACB9-1E5AAE8ED660}"/>
              </a:ext>
            </a:extLst>
          </p:cNvPr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92" name="6">
            <a:extLst>
              <a:ext uri="{FF2B5EF4-FFF2-40B4-BE49-F238E27FC236}">
                <a16:creationId xmlns:a16="http://schemas.microsoft.com/office/drawing/2014/main" id="{91471479-A8A5-48C1-94EB-52A7DA11B224}"/>
              </a:ext>
            </a:extLst>
          </p:cNvPr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93" name="7">
            <a:extLst>
              <a:ext uri="{FF2B5EF4-FFF2-40B4-BE49-F238E27FC236}">
                <a16:creationId xmlns:a16="http://schemas.microsoft.com/office/drawing/2014/main" id="{DD7FA54D-8B88-464B-99EE-74FB50969033}"/>
              </a:ext>
            </a:extLst>
          </p:cNvPr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94" name="8">
            <a:extLst>
              <a:ext uri="{FF2B5EF4-FFF2-40B4-BE49-F238E27FC236}">
                <a16:creationId xmlns:a16="http://schemas.microsoft.com/office/drawing/2014/main" id="{C8D1BB22-C0C5-4A0F-91DA-C276037CA167}"/>
              </a:ext>
            </a:extLst>
          </p:cNvPr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95" name="9">
            <a:extLst>
              <a:ext uri="{FF2B5EF4-FFF2-40B4-BE49-F238E27FC236}">
                <a16:creationId xmlns:a16="http://schemas.microsoft.com/office/drawing/2014/main" id="{CC25074F-DE38-40A7-AF72-0BAC8227D32E}"/>
              </a:ext>
            </a:extLst>
          </p:cNvPr>
          <p:cNvSpPr/>
          <p:nvPr/>
        </p:nvSpPr>
        <p:spPr>
          <a:xfrm>
            <a:off x="1262793" y="342899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96" name="4">
            <a:extLst>
              <a:ext uri="{FF2B5EF4-FFF2-40B4-BE49-F238E27FC236}">
                <a16:creationId xmlns:a16="http://schemas.microsoft.com/office/drawing/2014/main" id="{15C9E1A7-7D21-48DE-90A3-F5F6A19D2D56}"/>
              </a:ext>
            </a:extLst>
          </p:cNvPr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97" name="0">
            <a:extLst>
              <a:ext uri="{FF2B5EF4-FFF2-40B4-BE49-F238E27FC236}">
                <a16:creationId xmlns:a16="http://schemas.microsoft.com/office/drawing/2014/main" id="{5765B685-6212-495E-94CB-AAC9DDF94A70}"/>
              </a:ext>
            </a:extLst>
          </p:cNvPr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A48C2AF0-A5A3-429D-B652-11040316305E}"/>
              </a:ext>
            </a:extLst>
          </p:cNvPr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10261 -0.6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ortrait with Footer.png">
            <a:extLst>
              <a:ext uri="{FF2B5EF4-FFF2-40B4-BE49-F238E27FC236}">
                <a16:creationId xmlns:a16="http://schemas.microsoft.com/office/drawing/2014/main" id="{A92A98CE-34C1-4686-805A-CD985003AC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52" name="Picture 2" descr="Z:\# Action Folder!\PDF &amp; Preview\PNG\Untitled-1.png">
            <a:extLst>
              <a:ext uri="{FF2B5EF4-FFF2-40B4-BE49-F238E27FC236}">
                <a16:creationId xmlns:a16="http://schemas.microsoft.com/office/drawing/2014/main" id="{D0AF2999-E225-4C3A-9430-189F9A72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53" name="Picture 2" descr="Z:\# Action Folder!\PDF &amp; Preview\PNG\Untitled-1.png">
            <a:extLst>
              <a:ext uri="{FF2B5EF4-FFF2-40B4-BE49-F238E27FC236}">
                <a16:creationId xmlns:a16="http://schemas.microsoft.com/office/drawing/2014/main" id="{F1349DEB-50A2-485E-8276-B33453E9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954D8D21-F1A4-4D1C-847C-3F749FE3D506}"/>
              </a:ext>
            </a:extLst>
          </p:cNvPr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6A305A-0055-415C-B995-0285A85EA131}"/>
              </a:ext>
            </a:extLst>
          </p:cNvPr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Hoy es…</a:t>
            </a:r>
          </a:p>
        </p:txBody>
      </p:sp>
      <p:sp>
        <p:nvSpPr>
          <p:cNvPr id="56" name="Rounded Rectangle 13">
            <a:extLst>
              <a:ext uri="{FF2B5EF4-FFF2-40B4-BE49-F238E27FC236}">
                <a16:creationId xmlns:a16="http://schemas.microsoft.com/office/drawing/2014/main" id="{7F774F35-DD4E-42B6-A40D-0AFC5A7AF528}"/>
              </a:ext>
            </a:extLst>
          </p:cNvPr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1E5BE2-9FD3-49C3-95A2-D21AB3533D16}"/>
              </a:ext>
            </a:extLst>
          </p:cNvPr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El </a:t>
            </a:r>
            <a:r>
              <a:rPr lang="en-GB" sz="2400" dirty="0" err="1">
                <a:latin typeface="Twinkl" pitchFamily="2" charset="0"/>
              </a:rPr>
              <a:t>clima</a:t>
            </a:r>
            <a:r>
              <a:rPr lang="en-GB" sz="2400" dirty="0">
                <a:latin typeface="Twinkl" pitchFamily="2" charset="0"/>
              </a:rPr>
              <a:t> de hoy es...</a:t>
            </a:r>
          </a:p>
        </p:txBody>
      </p:sp>
      <p:pic>
        <p:nvPicPr>
          <p:cNvPr id="58" name="snow" descr="Z:\# Action Folder!\PDF &amp; Preview\PNG\snowflake-new.png">
            <a:extLst>
              <a:ext uri="{FF2B5EF4-FFF2-40B4-BE49-F238E27FC236}">
                <a16:creationId xmlns:a16="http://schemas.microsoft.com/office/drawing/2014/main" id="{03D0D63C-4184-440A-959A-C2931573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59" name="cloud" descr="Z:\# Action Folder!\PDF &amp; Preview\PNG\cloud-new.png">
            <a:extLst>
              <a:ext uri="{FF2B5EF4-FFF2-40B4-BE49-F238E27FC236}">
                <a16:creationId xmlns:a16="http://schemas.microsoft.com/office/drawing/2014/main" id="{9C06B88E-9EEE-472F-A4A3-21B71CE5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60" name="sun" descr="Z:\# Action Folder!\PDF &amp; Preview\PNG\hot-sun.png">
            <a:extLst>
              <a:ext uri="{FF2B5EF4-FFF2-40B4-BE49-F238E27FC236}">
                <a16:creationId xmlns:a16="http://schemas.microsoft.com/office/drawing/2014/main" id="{4308C90F-6CE9-4067-BBF9-1FDB8DEC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61" name="lightning" descr="Z:\# Action Folder!\PDF &amp; Preview\PNG\lightning.png">
            <a:extLst>
              <a:ext uri="{FF2B5EF4-FFF2-40B4-BE49-F238E27FC236}">
                <a16:creationId xmlns:a16="http://schemas.microsoft.com/office/drawing/2014/main" id="{E1FB7A59-993B-4FE6-B6F2-BA34767E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62" name="rain" descr="Z:\# Action Folder!\PDF &amp; Preview\PNG\rain.png">
            <a:extLst>
              <a:ext uri="{FF2B5EF4-FFF2-40B4-BE49-F238E27FC236}">
                <a16:creationId xmlns:a16="http://schemas.microsoft.com/office/drawing/2014/main" id="{1D630040-878F-4116-ADC1-57ACE82E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63" name="Rounded Rectangle 9">
            <a:extLst>
              <a:ext uri="{FF2B5EF4-FFF2-40B4-BE49-F238E27FC236}">
                <a16:creationId xmlns:a16="http://schemas.microsoft.com/office/drawing/2014/main" id="{FD78F877-E2C2-44BB-96A1-11BC707D1A4E}"/>
              </a:ext>
            </a:extLst>
          </p:cNvPr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429CC3AD-BDF3-4A4A-83D4-21A3039AD4EA}"/>
              </a:ext>
            </a:extLst>
          </p:cNvPr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5" name="Rounded Rectangle 9">
            <a:extLst>
              <a:ext uri="{FF2B5EF4-FFF2-40B4-BE49-F238E27FC236}">
                <a16:creationId xmlns:a16="http://schemas.microsoft.com/office/drawing/2014/main" id="{5978682D-A49B-48A7-805C-5AC4EB29FAF3}"/>
              </a:ext>
            </a:extLst>
          </p:cNvPr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285A688A-0116-4F3D-9E3D-46FC6345DA30}"/>
              </a:ext>
            </a:extLst>
          </p:cNvPr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9">
            <a:extLst>
              <a:ext uri="{FF2B5EF4-FFF2-40B4-BE49-F238E27FC236}">
                <a16:creationId xmlns:a16="http://schemas.microsoft.com/office/drawing/2014/main" id="{AE607C3E-C3D3-45E8-A27A-A68C8608EC25}"/>
              </a:ext>
            </a:extLst>
          </p:cNvPr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jan">
            <a:extLst>
              <a:ext uri="{FF2B5EF4-FFF2-40B4-BE49-F238E27FC236}">
                <a16:creationId xmlns:a16="http://schemas.microsoft.com/office/drawing/2014/main" id="{A424C440-63F4-4675-84A0-946DE00347CC}"/>
              </a:ext>
            </a:extLst>
          </p:cNvPr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3F7C"/>
                </a:solidFill>
                <a:latin typeface="Twinkl" pitchFamily="2" charset="0"/>
              </a:rPr>
              <a:t>enero</a:t>
            </a:r>
            <a:endParaRPr lang="en-GB" sz="2800" b="1" dirty="0">
              <a:solidFill>
                <a:srgbClr val="013F7C"/>
              </a:solidFill>
              <a:latin typeface="Twinkl" pitchFamily="2" charset="0"/>
            </a:endParaRPr>
          </a:p>
        </p:txBody>
      </p:sp>
      <p:sp>
        <p:nvSpPr>
          <p:cNvPr id="69" name="tuesday">
            <a:extLst>
              <a:ext uri="{FF2B5EF4-FFF2-40B4-BE49-F238E27FC236}">
                <a16:creationId xmlns:a16="http://schemas.microsoft.com/office/drawing/2014/main" id="{F1114308-EEF4-4866-B5DB-3B06A6BC66B0}"/>
              </a:ext>
            </a:extLst>
          </p:cNvPr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Martes</a:t>
            </a:r>
          </a:p>
        </p:txBody>
      </p:sp>
      <p:sp>
        <p:nvSpPr>
          <p:cNvPr id="70" name="wednesday">
            <a:extLst>
              <a:ext uri="{FF2B5EF4-FFF2-40B4-BE49-F238E27FC236}">
                <a16:creationId xmlns:a16="http://schemas.microsoft.com/office/drawing/2014/main" id="{CEB6E51F-0358-489D-8D75-3ABA0B009CB4}"/>
              </a:ext>
            </a:extLst>
          </p:cNvPr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84D15"/>
                </a:solidFill>
                <a:latin typeface="Twinkl" pitchFamily="2" charset="0"/>
              </a:rPr>
              <a:t>Miércoles</a:t>
            </a:r>
            <a:endParaRPr lang="en-GB" sz="2800" b="1" dirty="0">
              <a:solidFill>
                <a:srgbClr val="E84D15"/>
              </a:solidFill>
              <a:latin typeface="Twinkl" pitchFamily="2" charset="0"/>
            </a:endParaRPr>
          </a:p>
        </p:txBody>
      </p:sp>
      <p:sp>
        <p:nvSpPr>
          <p:cNvPr id="71" name="Monday">
            <a:extLst>
              <a:ext uri="{FF2B5EF4-FFF2-40B4-BE49-F238E27FC236}">
                <a16:creationId xmlns:a16="http://schemas.microsoft.com/office/drawing/2014/main" id="{BBE3FD93-A95D-40EB-9D11-1837C44C3BE9}"/>
              </a:ext>
            </a:extLst>
          </p:cNvPr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Lunes</a:t>
            </a:r>
          </a:p>
        </p:txBody>
      </p:sp>
      <p:sp>
        <p:nvSpPr>
          <p:cNvPr id="72" name="thursday">
            <a:extLst>
              <a:ext uri="{FF2B5EF4-FFF2-40B4-BE49-F238E27FC236}">
                <a16:creationId xmlns:a16="http://schemas.microsoft.com/office/drawing/2014/main" id="{A326EFBD-A1D2-486B-A84B-25D4958881F9}"/>
              </a:ext>
            </a:extLst>
          </p:cNvPr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Jueves</a:t>
            </a:r>
          </a:p>
        </p:txBody>
      </p:sp>
      <p:sp>
        <p:nvSpPr>
          <p:cNvPr id="73" name="Friday">
            <a:extLst>
              <a:ext uri="{FF2B5EF4-FFF2-40B4-BE49-F238E27FC236}">
                <a16:creationId xmlns:a16="http://schemas.microsoft.com/office/drawing/2014/main" id="{234EBCB1-9B86-45EE-AF0F-4E67E6B70609}"/>
              </a:ext>
            </a:extLst>
          </p:cNvPr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Viernes</a:t>
            </a:r>
          </a:p>
        </p:txBody>
      </p:sp>
      <p:sp>
        <p:nvSpPr>
          <p:cNvPr id="74" name="feb">
            <a:extLst>
              <a:ext uri="{FF2B5EF4-FFF2-40B4-BE49-F238E27FC236}">
                <a16:creationId xmlns:a16="http://schemas.microsoft.com/office/drawing/2014/main" id="{28AFAE0B-2F2C-47C0-AFB4-37EB045EDC6E}"/>
              </a:ext>
            </a:extLst>
          </p:cNvPr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75B0"/>
                </a:solidFill>
                <a:latin typeface="Twinkl" pitchFamily="2" charset="0"/>
              </a:rPr>
              <a:t>febrero</a:t>
            </a:r>
            <a:endParaRPr lang="en-GB" sz="2800" b="1" dirty="0">
              <a:solidFill>
                <a:srgbClr val="0175B0"/>
              </a:solidFill>
              <a:latin typeface="Twinkl" pitchFamily="2" charset="0"/>
            </a:endParaRPr>
          </a:p>
        </p:txBody>
      </p:sp>
      <p:sp>
        <p:nvSpPr>
          <p:cNvPr id="75" name="march">
            <a:extLst>
              <a:ext uri="{FF2B5EF4-FFF2-40B4-BE49-F238E27FC236}">
                <a16:creationId xmlns:a16="http://schemas.microsoft.com/office/drawing/2014/main" id="{2175257F-8B5F-4A38-BF50-4BAC25CFBD21}"/>
              </a:ext>
            </a:extLst>
          </p:cNvPr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385"/>
                </a:solidFill>
                <a:latin typeface="Twinkl" pitchFamily="2" charset="0"/>
              </a:rPr>
              <a:t>marzo</a:t>
            </a:r>
            <a:endParaRPr lang="en-GB" sz="2800" b="1" dirty="0">
              <a:solidFill>
                <a:srgbClr val="009385"/>
              </a:solidFill>
              <a:latin typeface="Twinkl" pitchFamily="2" charset="0"/>
            </a:endParaRPr>
          </a:p>
        </p:txBody>
      </p:sp>
      <p:sp>
        <p:nvSpPr>
          <p:cNvPr id="76" name="april">
            <a:extLst>
              <a:ext uri="{FF2B5EF4-FFF2-40B4-BE49-F238E27FC236}">
                <a16:creationId xmlns:a16="http://schemas.microsoft.com/office/drawing/2014/main" id="{08F9CA51-0718-44F3-BD96-5177A5FBD22C}"/>
              </a:ext>
            </a:extLst>
          </p:cNvPr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541"/>
                </a:solidFill>
                <a:latin typeface="Twinkl" pitchFamily="2" charset="0"/>
              </a:rPr>
              <a:t>abril</a:t>
            </a:r>
            <a:endParaRPr lang="en-GB" sz="2800" b="1" dirty="0">
              <a:solidFill>
                <a:srgbClr val="009541"/>
              </a:solidFill>
              <a:latin typeface="Twinkl" pitchFamily="2" charset="0"/>
            </a:endParaRPr>
          </a:p>
        </p:txBody>
      </p:sp>
      <p:sp>
        <p:nvSpPr>
          <p:cNvPr id="77" name="may">
            <a:extLst>
              <a:ext uri="{FF2B5EF4-FFF2-40B4-BE49-F238E27FC236}">
                <a16:creationId xmlns:a16="http://schemas.microsoft.com/office/drawing/2014/main" id="{B71B4331-E587-498D-AE3D-9189EF08A6AB}"/>
              </a:ext>
            </a:extLst>
          </p:cNvPr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mayo</a:t>
            </a:r>
          </a:p>
        </p:txBody>
      </p:sp>
      <p:sp>
        <p:nvSpPr>
          <p:cNvPr id="78" name="june">
            <a:extLst>
              <a:ext uri="{FF2B5EF4-FFF2-40B4-BE49-F238E27FC236}">
                <a16:creationId xmlns:a16="http://schemas.microsoft.com/office/drawing/2014/main" id="{8BAFFAB1-F0D5-457D-90DB-6ED53A532E3B}"/>
              </a:ext>
            </a:extLst>
          </p:cNvPr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FAB001"/>
                </a:solidFill>
                <a:latin typeface="Twinkl" pitchFamily="2" charset="0"/>
              </a:rPr>
              <a:t>junio</a:t>
            </a:r>
            <a:endParaRPr lang="en-GB" sz="2800" b="1" dirty="0">
              <a:solidFill>
                <a:srgbClr val="FAB001"/>
              </a:solidFill>
              <a:latin typeface="Twinkl" pitchFamily="2" charset="0"/>
            </a:endParaRPr>
          </a:p>
        </p:txBody>
      </p:sp>
      <p:sp>
        <p:nvSpPr>
          <p:cNvPr id="79" name="july">
            <a:extLst>
              <a:ext uri="{FF2B5EF4-FFF2-40B4-BE49-F238E27FC236}">
                <a16:creationId xmlns:a16="http://schemas.microsoft.com/office/drawing/2014/main" id="{B8EBB8D2-12E9-44B3-A6DB-001715EFF03C}"/>
              </a:ext>
            </a:extLst>
          </p:cNvPr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64E16"/>
                </a:solidFill>
                <a:latin typeface="Twinkl" pitchFamily="2" charset="0"/>
              </a:rPr>
              <a:t>julio</a:t>
            </a:r>
            <a:endParaRPr lang="en-GB" sz="2800" b="1" dirty="0">
              <a:solidFill>
                <a:srgbClr val="E64E16"/>
              </a:solidFill>
              <a:latin typeface="Twinkl" pitchFamily="2" charset="0"/>
            </a:endParaRPr>
          </a:p>
        </p:txBody>
      </p:sp>
      <p:sp>
        <p:nvSpPr>
          <p:cNvPr id="80" name="august">
            <a:extLst>
              <a:ext uri="{FF2B5EF4-FFF2-40B4-BE49-F238E27FC236}">
                <a16:creationId xmlns:a16="http://schemas.microsoft.com/office/drawing/2014/main" id="{DE0F0953-DDAD-40EA-8312-A1BEF617C921}"/>
              </a:ext>
            </a:extLst>
          </p:cNvPr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52122"/>
                </a:solidFill>
                <a:latin typeface="Twinkl" pitchFamily="2" charset="0"/>
              </a:rPr>
              <a:t>agosto</a:t>
            </a:r>
            <a:endParaRPr lang="en-GB" sz="2800" b="1" dirty="0">
              <a:solidFill>
                <a:srgbClr val="E52122"/>
              </a:solidFill>
              <a:latin typeface="Twinkl" pitchFamily="2" charset="0"/>
            </a:endParaRPr>
          </a:p>
        </p:txBody>
      </p:sp>
      <p:sp>
        <p:nvSpPr>
          <p:cNvPr id="81" name="september">
            <a:extLst>
              <a:ext uri="{FF2B5EF4-FFF2-40B4-BE49-F238E27FC236}">
                <a16:creationId xmlns:a16="http://schemas.microsoft.com/office/drawing/2014/main" id="{CBEB16F6-0AA3-4519-A3F6-C067F5407983}"/>
              </a:ext>
            </a:extLst>
          </p:cNvPr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E4004F"/>
                </a:solidFill>
                <a:latin typeface="Twinkl" pitchFamily="2" charset="0"/>
              </a:rPr>
              <a:t>septiembre</a:t>
            </a:r>
            <a:endParaRPr lang="en-GB" sz="2800" b="1" dirty="0">
              <a:solidFill>
                <a:srgbClr val="E4004F"/>
              </a:solidFill>
              <a:latin typeface="Twinkl" pitchFamily="2" charset="0"/>
            </a:endParaRPr>
          </a:p>
        </p:txBody>
      </p:sp>
      <p:sp>
        <p:nvSpPr>
          <p:cNvPr id="82" name="october">
            <a:extLst>
              <a:ext uri="{FF2B5EF4-FFF2-40B4-BE49-F238E27FC236}">
                <a16:creationId xmlns:a16="http://schemas.microsoft.com/office/drawing/2014/main" id="{7E59640A-3BED-4F16-A8F2-20FA93893B00}"/>
              </a:ext>
            </a:extLst>
          </p:cNvPr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CA4692"/>
                </a:solidFill>
                <a:latin typeface="Twinkl" pitchFamily="2" charset="0"/>
              </a:rPr>
              <a:t>octubre</a:t>
            </a:r>
            <a:endParaRPr lang="en-GB" sz="2800" b="1" dirty="0">
              <a:solidFill>
                <a:srgbClr val="CA4692"/>
              </a:solidFill>
              <a:latin typeface="Twinkl" pitchFamily="2" charset="0"/>
            </a:endParaRPr>
          </a:p>
        </p:txBody>
      </p:sp>
      <p:sp>
        <p:nvSpPr>
          <p:cNvPr id="83" name="november">
            <a:extLst>
              <a:ext uri="{FF2B5EF4-FFF2-40B4-BE49-F238E27FC236}">
                <a16:creationId xmlns:a16="http://schemas.microsoft.com/office/drawing/2014/main" id="{5BEC8C90-930D-4978-90B7-E96F1C625FBE}"/>
              </a:ext>
            </a:extLst>
          </p:cNvPr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64196B"/>
                </a:solidFill>
                <a:latin typeface="Twinkl" pitchFamily="2" charset="0"/>
              </a:rPr>
              <a:t>noviembre</a:t>
            </a:r>
            <a:endParaRPr lang="en-GB" sz="2800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84" name="december">
            <a:extLst>
              <a:ext uri="{FF2B5EF4-FFF2-40B4-BE49-F238E27FC236}">
                <a16:creationId xmlns:a16="http://schemas.microsoft.com/office/drawing/2014/main" id="{728C98BA-1A05-4483-BBD9-E14281674143}"/>
              </a:ext>
            </a:extLst>
          </p:cNvPr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7768AD"/>
                </a:solidFill>
                <a:latin typeface="Twinkl" pitchFamily="2" charset="0"/>
              </a:rPr>
              <a:t>diciembre</a:t>
            </a:r>
            <a:endParaRPr lang="en-GB" sz="2800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85" name="1">
            <a:extLst>
              <a:ext uri="{FF2B5EF4-FFF2-40B4-BE49-F238E27FC236}">
                <a16:creationId xmlns:a16="http://schemas.microsoft.com/office/drawing/2014/main" id="{653867F1-6451-47DB-B1F3-1014C3645909}"/>
              </a:ext>
            </a:extLst>
          </p:cNvPr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6" name="1 (1)">
            <a:extLst>
              <a:ext uri="{FF2B5EF4-FFF2-40B4-BE49-F238E27FC236}">
                <a16:creationId xmlns:a16="http://schemas.microsoft.com/office/drawing/2014/main" id="{23D91097-72CA-480C-B2D0-3DE964AF7957}"/>
              </a:ext>
            </a:extLst>
          </p:cNvPr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7" name="2">
            <a:extLst>
              <a:ext uri="{FF2B5EF4-FFF2-40B4-BE49-F238E27FC236}">
                <a16:creationId xmlns:a16="http://schemas.microsoft.com/office/drawing/2014/main" id="{9EEFAC65-D4DB-4BA0-8514-7BBF13DD4CFE}"/>
              </a:ext>
            </a:extLst>
          </p:cNvPr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88" name="2">
            <a:extLst>
              <a:ext uri="{FF2B5EF4-FFF2-40B4-BE49-F238E27FC236}">
                <a16:creationId xmlns:a16="http://schemas.microsoft.com/office/drawing/2014/main" id="{F6EB1D2E-F048-4111-BB35-F66C67EFACA9}"/>
              </a:ext>
            </a:extLst>
          </p:cNvPr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89" name="3">
            <a:extLst>
              <a:ext uri="{FF2B5EF4-FFF2-40B4-BE49-F238E27FC236}">
                <a16:creationId xmlns:a16="http://schemas.microsoft.com/office/drawing/2014/main" id="{64A9BE59-0C79-445C-9A11-70F67C7D7FBE}"/>
              </a:ext>
            </a:extLst>
          </p:cNvPr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90" name="5">
            <a:extLst>
              <a:ext uri="{FF2B5EF4-FFF2-40B4-BE49-F238E27FC236}">
                <a16:creationId xmlns:a16="http://schemas.microsoft.com/office/drawing/2014/main" id="{89EE7F64-865E-40AA-B93D-4603F52FB9BF}"/>
              </a:ext>
            </a:extLst>
          </p:cNvPr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91" name="6">
            <a:extLst>
              <a:ext uri="{FF2B5EF4-FFF2-40B4-BE49-F238E27FC236}">
                <a16:creationId xmlns:a16="http://schemas.microsoft.com/office/drawing/2014/main" id="{8AD7E243-6749-486F-82CC-C01072E0C744}"/>
              </a:ext>
            </a:extLst>
          </p:cNvPr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92" name="7">
            <a:extLst>
              <a:ext uri="{FF2B5EF4-FFF2-40B4-BE49-F238E27FC236}">
                <a16:creationId xmlns:a16="http://schemas.microsoft.com/office/drawing/2014/main" id="{442425C8-7589-4165-BF9A-B5D9D1F970FC}"/>
              </a:ext>
            </a:extLst>
          </p:cNvPr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93" name="8">
            <a:extLst>
              <a:ext uri="{FF2B5EF4-FFF2-40B4-BE49-F238E27FC236}">
                <a16:creationId xmlns:a16="http://schemas.microsoft.com/office/drawing/2014/main" id="{8DA6893D-4984-465B-AE4F-87DCD216B251}"/>
              </a:ext>
            </a:extLst>
          </p:cNvPr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94" name="9">
            <a:extLst>
              <a:ext uri="{FF2B5EF4-FFF2-40B4-BE49-F238E27FC236}">
                <a16:creationId xmlns:a16="http://schemas.microsoft.com/office/drawing/2014/main" id="{D3487D0C-D632-4B25-A3C3-904303F812E2}"/>
              </a:ext>
            </a:extLst>
          </p:cNvPr>
          <p:cNvSpPr/>
          <p:nvPr/>
        </p:nvSpPr>
        <p:spPr>
          <a:xfrm>
            <a:off x="1262793" y="342899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95" name="4">
            <a:extLst>
              <a:ext uri="{FF2B5EF4-FFF2-40B4-BE49-F238E27FC236}">
                <a16:creationId xmlns:a16="http://schemas.microsoft.com/office/drawing/2014/main" id="{289A0477-D1EC-45B8-B81A-3ADD2D0BD0EE}"/>
              </a:ext>
            </a:extLst>
          </p:cNvPr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96" name="0">
            <a:extLst>
              <a:ext uri="{FF2B5EF4-FFF2-40B4-BE49-F238E27FC236}">
                <a16:creationId xmlns:a16="http://schemas.microsoft.com/office/drawing/2014/main" id="{F137AE31-2CAA-4318-B7BD-D3EF58576159}"/>
              </a:ext>
            </a:extLst>
          </p:cNvPr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97" name="3">
            <a:extLst>
              <a:ext uri="{FF2B5EF4-FFF2-40B4-BE49-F238E27FC236}">
                <a16:creationId xmlns:a16="http://schemas.microsoft.com/office/drawing/2014/main" id="{973DF8F2-FE46-436F-BBA9-9704B2E07C2B}"/>
              </a:ext>
            </a:extLst>
          </p:cNvPr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ortrait with Footer.png">
            <a:extLst>
              <a:ext uri="{FF2B5EF4-FFF2-40B4-BE49-F238E27FC236}">
                <a16:creationId xmlns:a16="http://schemas.microsoft.com/office/drawing/2014/main" id="{292674DF-13F3-470A-BEB2-10AD7CC806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52" name="Picture 2" descr="Z:\# Action Folder!\PDF &amp; Preview\PNG\Untitled-1.png">
            <a:extLst>
              <a:ext uri="{FF2B5EF4-FFF2-40B4-BE49-F238E27FC236}">
                <a16:creationId xmlns:a16="http://schemas.microsoft.com/office/drawing/2014/main" id="{EE66AE80-016C-4FA3-9848-094A353D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53" name="Picture 2" descr="Z:\# Action Folder!\PDF &amp; Preview\PNG\Untitled-1.png">
            <a:extLst>
              <a:ext uri="{FF2B5EF4-FFF2-40B4-BE49-F238E27FC236}">
                <a16:creationId xmlns:a16="http://schemas.microsoft.com/office/drawing/2014/main" id="{42E5B8E6-4063-479B-9801-1C6D4ECB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C0FA0AA9-A435-4901-8DB8-D807592BCC1F}"/>
              </a:ext>
            </a:extLst>
          </p:cNvPr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7B702C-9892-4852-A0D8-8C43F15510E2}"/>
              </a:ext>
            </a:extLst>
          </p:cNvPr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Hoy es…</a:t>
            </a:r>
          </a:p>
        </p:txBody>
      </p:sp>
      <p:sp>
        <p:nvSpPr>
          <p:cNvPr id="56" name="Rounded Rectangle 13">
            <a:extLst>
              <a:ext uri="{FF2B5EF4-FFF2-40B4-BE49-F238E27FC236}">
                <a16:creationId xmlns:a16="http://schemas.microsoft.com/office/drawing/2014/main" id="{D55FE9CC-A565-482E-90ED-16B0E4297AD1}"/>
              </a:ext>
            </a:extLst>
          </p:cNvPr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0D6469-8E7C-4A9F-B812-8469D702489A}"/>
              </a:ext>
            </a:extLst>
          </p:cNvPr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El </a:t>
            </a:r>
            <a:r>
              <a:rPr lang="en-GB" sz="2400" dirty="0" err="1">
                <a:latin typeface="Twinkl" pitchFamily="2" charset="0"/>
              </a:rPr>
              <a:t>clima</a:t>
            </a:r>
            <a:r>
              <a:rPr lang="en-GB" sz="2400" dirty="0">
                <a:latin typeface="Twinkl" pitchFamily="2" charset="0"/>
              </a:rPr>
              <a:t> de hoy es...</a:t>
            </a:r>
          </a:p>
        </p:txBody>
      </p:sp>
      <p:pic>
        <p:nvPicPr>
          <p:cNvPr id="58" name="snow" descr="Z:\# Action Folder!\PDF &amp; Preview\PNG\snowflake-new.png">
            <a:extLst>
              <a:ext uri="{FF2B5EF4-FFF2-40B4-BE49-F238E27FC236}">
                <a16:creationId xmlns:a16="http://schemas.microsoft.com/office/drawing/2014/main" id="{05D2432E-DCB5-4AD1-B146-B317597D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59" name="cloud" descr="Z:\# Action Folder!\PDF &amp; Preview\PNG\cloud-new.png">
            <a:extLst>
              <a:ext uri="{FF2B5EF4-FFF2-40B4-BE49-F238E27FC236}">
                <a16:creationId xmlns:a16="http://schemas.microsoft.com/office/drawing/2014/main" id="{F27AFDE5-5BBC-470C-A66B-C0092997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60" name="csunandcloud" descr="Z:\# Action Folder!\PDF &amp; Preview\PNG\Day-time-sun.png">
            <a:extLst>
              <a:ext uri="{FF2B5EF4-FFF2-40B4-BE49-F238E27FC236}">
                <a16:creationId xmlns:a16="http://schemas.microsoft.com/office/drawing/2014/main" id="{F9F016AE-B45F-4B24-8B0A-BBCF1287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61" name="sun" descr="Z:\# Action Folder!\PDF &amp; Preview\PNG\hot-sun.png">
            <a:extLst>
              <a:ext uri="{FF2B5EF4-FFF2-40B4-BE49-F238E27FC236}">
                <a16:creationId xmlns:a16="http://schemas.microsoft.com/office/drawing/2014/main" id="{AE1B6A8C-4F4C-4213-A357-C10A14F2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62" name="lightning" descr="Z:\# Action Folder!\PDF &amp; Preview\PNG\lightning.png">
            <a:extLst>
              <a:ext uri="{FF2B5EF4-FFF2-40B4-BE49-F238E27FC236}">
                <a16:creationId xmlns:a16="http://schemas.microsoft.com/office/drawing/2014/main" id="{FBAADF20-7095-4E1C-B0CA-6E50F154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63" name="rain" descr="Z:\# Action Folder!\PDF &amp; Preview\PNG\rain.png">
            <a:extLst>
              <a:ext uri="{FF2B5EF4-FFF2-40B4-BE49-F238E27FC236}">
                <a16:creationId xmlns:a16="http://schemas.microsoft.com/office/drawing/2014/main" id="{C1B281C0-D05B-4C59-8119-4D929E78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1FD34DB1-921E-42B5-886D-A466CE7AAAAB}"/>
              </a:ext>
            </a:extLst>
          </p:cNvPr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9">
            <a:extLst>
              <a:ext uri="{FF2B5EF4-FFF2-40B4-BE49-F238E27FC236}">
                <a16:creationId xmlns:a16="http://schemas.microsoft.com/office/drawing/2014/main" id="{E6AE3C91-328B-4277-80AD-7015651CF7F4}"/>
              </a:ext>
            </a:extLst>
          </p:cNvPr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A6898A2B-AD95-4B07-9A55-8F4BBF9944B1}"/>
              </a:ext>
            </a:extLst>
          </p:cNvPr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9">
            <a:extLst>
              <a:ext uri="{FF2B5EF4-FFF2-40B4-BE49-F238E27FC236}">
                <a16:creationId xmlns:a16="http://schemas.microsoft.com/office/drawing/2014/main" id="{EABC485F-83A2-44FD-8C36-9AE7205449F1}"/>
              </a:ext>
            </a:extLst>
          </p:cNvPr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9">
            <a:extLst>
              <a:ext uri="{FF2B5EF4-FFF2-40B4-BE49-F238E27FC236}">
                <a16:creationId xmlns:a16="http://schemas.microsoft.com/office/drawing/2014/main" id="{CD0D687F-002A-4356-A8D4-138231399392}"/>
              </a:ext>
            </a:extLst>
          </p:cNvPr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jan">
            <a:extLst>
              <a:ext uri="{FF2B5EF4-FFF2-40B4-BE49-F238E27FC236}">
                <a16:creationId xmlns:a16="http://schemas.microsoft.com/office/drawing/2014/main" id="{A3A8AA30-5381-4755-BD72-C6202FD2F1FA}"/>
              </a:ext>
            </a:extLst>
          </p:cNvPr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3F7C"/>
                </a:solidFill>
                <a:latin typeface="Twinkl" pitchFamily="2" charset="0"/>
              </a:rPr>
              <a:t>enero</a:t>
            </a:r>
            <a:endParaRPr lang="en-GB" sz="2800" b="1" dirty="0">
              <a:solidFill>
                <a:srgbClr val="013F7C"/>
              </a:solidFill>
              <a:latin typeface="Twinkl" pitchFamily="2" charset="0"/>
            </a:endParaRPr>
          </a:p>
        </p:txBody>
      </p:sp>
      <p:sp>
        <p:nvSpPr>
          <p:cNvPr id="70" name="tuesday">
            <a:extLst>
              <a:ext uri="{FF2B5EF4-FFF2-40B4-BE49-F238E27FC236}">
                <a16:creationId xmlns:a16="http://schemas.microsoft.com/office/drawing/2014/main" id="{9FF69F2E-B9EF-4F98-9085-66C969C88A62}"/>
              </a:ext>
            </a:extLst>
          </p:cNvPr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Martes</a:t>
            </a:r>
          </a:p>
        </p:txBody>
      </p:sp>
      <p:sp>
        <p:nvSpPr>
          <p:cNvPr id="71" name="wednesday">
            <a:extLst>
              <a:ext uri="{FF2B5EF4-FFF2-40B4-BE49-F238E27FC236}">
                <a16:creationId xmlns:a16="http://schemas.microsoft.com/office/drawing/2014/main" id="{D50B7E04-6679-4EF6-B5DA-95083418DEC9}"/>
              </a:ext>
            </a:extLst>
          </p:cNvPr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84D15"/>
                </a:solidFill>
                <a:latin typeface="Twinkl" pitchFamily="2" charset="0"/>
              </a:rPr>
              <a:t>Miércoles</a:t>
            </a:r>
            <a:endParaRPr lang="en-GB" sz="2800" b="1" dirty="0">
              <a:solidFill>
                <a:srgbClr val="E84D15"/>
              </a:solidFill>
              <a:latin typeface="Twinkl" pitchFamily="2" charset="0"/>
            </a:endParaRPr>
          </a:p>
        </p:txBody>
      </p:sp>
      <p:sp>
        <p:nvSpPr>
          <p:cNvPr id="72" name="Monday">
            <a:extLst>
              <a:ext uri="{FF2B5EF4-FFF2-40B4-BE49-F238E27FC236}">
                <a16:creationId xmlns:a16="http://schemas.microsoft.com/office/drawing/2014/main" id="{6A9F18B9-8C8F-4C2B-84B2-75FEC18CB79A}"/>
              </a:ext>
            </a:extLst>
          </p:cNvPr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Lunes</a:t>
            </a:r>
          </a:p>
        </p:txBody>
      </p:sp>
      <p:sp>
        <p:nvSpPr>
          <p:cNvPr id="73" name="thursday">
            <a:extLst>
              <a:ext uri="{FF2B5EF4-FFF2-40B4-BE49-F238E27FC236}">
                <a16:creationId xmlns:a16="http://schemas.microsoft.com/office/drawing/2014/main" id="{3419C687-F536-4484-A230-E8BD537E6829}"/>
              </a:ext>
            </a:extLst>
          </p:cNvPr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Jueves</a:t>
            </a:r>
          </a:p>
        </p:txBody>
      </p:sp>
      <p:sp>
        <p:nvSpPr>
          <p:cNvPr id="74" name="Friday">
            <a:extLst>
              <a:ext uri="{FF2B5EF4-FFF2-40B4-BE49-F238E27FC236}">
                <a16:creationId xmlns:a16="http://schemas.microsoft.com/office/drawing/2014/main" id="{AEB45268-9219-46A6-89D6-CA8869D1F2D4}"/>
              </a:ext>
            </a:extLst>
          </p:cNvPr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Viernes</a:t>
            </a:r>
          </a:p>
        </p:txBody>
      </p:sp>
      <p:sp>
        <p:nvSpPr>
          <p:cNvPr id="75" name="feb">
            <a:extLst>
              <a:ext uri="{FF2B5EF4-FFF2-40B4-BE49-F238E27FC236}">
                <a16:creationId xmlns:a16="http://schemas.microsoft.com/office/drawing/2014/main" id="{01F6C97D-10C6-4B1D-9136-53766C545631}"/>
              </a:ext>
            </a:extLst>
          </p:cNvPr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75B0"/>
                </a:solidFill>
                <a:latin typeface="Twinkl" pitchFamily="2" charset="0"/>
              </a:rPr>
              <a:t>febrero</a:t>
            </a:r>
            <a:endParaRPr lang="en-GB" sz="2800" b="1" dirty="0">
              <a:solidFill>
                <a:srgbClr val="0175B0"/>
              </a:solidFill>
              <a:latin typeface="Twinkl" pitchFamily="2" charset="0"/>
            </a:endParaRPr>
          </a:p>
        </p:txBody>
      </p:sp>
      <p:sp>
        <p:nvSpPr>
          <p:cNvPr id="76" name="march">
            <a:extLst>
              <a:ext uri="{FF2B5EF4-FFF2-40B4-BE49-F238E27FC236}">
                <a16:creationId xmlns:a16="http://schemas.microsoft.com/office/drawing/2014/main" id="{F7BF5F3E-AA30-423C-A7EF-BD4810F22DAD}"/>
              </a:ext>
            </a:extLst>
          </p:cNvPr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385"/>
                </a:solidFill>
                <a:latin typeface="Twinkl" pitchFamily="2" charset="0"/>
              </a:rPr>
              <a:t>marzo</a:t>
            </a:r>
            <a:endParaRPr lang="en-GB" sz="2800" b="1" dirty="0">
              <a:solidFill>
                <a:srgbClr val="009385"/>
              </a:solidFill>
              <a:latin typeface="Twinkl" pitchFamily="2" charset="0"/>
            </a:endParaRPr>
          </a:p>
        </p:txBody>
      </p:sp>
      <p:sp>
        <p:nvSpPr>
          <p:cNvPr id="77" name="april">
            <a:extLst>
              <a:ext uri="{FF2B5EF4-FFF2-40B4-BE49-F238E27FC236}">
                <a16:creationId xmlns:a16="http://schemas.microsoft.com/office/drawing/2014/main" id="{73DA8452-9519-4BC6-9150-961183BF37D9}"/>
              </a:ext>
            </a:extLst>
          </p:cNvPr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541"/>
                </a:solidFill>
                <a:latin typeface="Twinkl" pitchFamily="2" charset="0"/>
              </a:rPr>
              <a:t>abril</a:t>
            </a:r>
            <a:endParaRPr lang="en-GB" sz="2800" b="1" dirty="0">
              <a:solidFill>
                <a:srgbClr val="009541"/>
              </a:solidFill>
              <a:latin typeface="Twinkl" pitchFamily="2" charset="0"/>
            </a:endParaRPr>
          </a:p>
        </p:txBody>
      </p:sp>
      <p:sp>
        <p:nvSpPr>
          <p:cNvPr id="78" name="may">
            <a:extLst>
              <a:ext uri="{FF2B5EF4-FFF2-40B4-BE49-F238E27FC236}">
                <a16:creationId xmlns:a16="http://schemas.microsoft.com/office/drawing/2014/main" id="{E8F4637B-5FAE-4B14-9E63-57356CCC5263}"/>
              </a:ext>
            </a:extLst>
          </p:cNvPr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mayo</a:t>
            </a:r>
          </a:p>
        </p:txBody>
      </p:sp>
      <p:sp>
        <p:nvSpPr>
          <p:cNvPr id="79" name="june">
            <a:extLst>
              <a:ext uri="{FF2B5EF4-FFF2-40B4-BE49-F238E27FC236}">
                <a16:creationId xmlns:a16="http://schemas.microsoft.com/office/drawing/2014/main" id="{63EE74E0-9F4F-4329-9C44-7D5BE2242A2C}"/>
              </a:ext>
            </a:extLst>
          </p:cNvPr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FAB001"/>
                </a:solidFill>
                <a:latin typeface="Twinkl" pitchFamily="2" charset="0"/>
              </a:rPr>
              <a:t>junio</a:t>
            </a:r>
            <a:endParaRPr lang="en-GB" sz="2800" b="1" dirty="0">
              <a:solidFill>
                <a:srgbClr val="FAB001"/>
              </a:solidFill>
              <a:latin typeface="Twinkl" pitchFamily="2" charset="0"/>
            </a:endParaRPr>
          </a:p>
        </p:txBody>
      </p:sp>
      <p:sp>
        <p:nvSpPr>
          <p:cNvPr id="80" name="july">
            <a:extLst>
              <a:ext uri="{FF2B5EF4-FFF2-40B4-BE49-F238E27FC236}">
                <a16:creationId xmlns:a16="http://schemas.microsoft.com/office/drawing/2014/main" id="{3F2773BC-39C0-4F86-AC55-661EC133801F}"/>
              </a:ext>
            </a:extLst>
          </p:cNvPr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64E16"/>
                </a:solidFill>
                <a:latin typeface="Twinkl" pitchFamily="2" charset="0"/>
              </a:rPr>
              <a:t>julio</a:t>
            </a:r>
            <a:endParaRPr lang="en-GB" sz="2800" b="1" dirty="0">
              <a:solidFill>
                <a:srgbClr val="E64E16"/>
              </a:solidFill>
              <a:latin typeface="Twinkl" pitchFamily="2" charset="0"/>
            </a:endParaRPr>
          </a:p>
        </p:txBody>
      </p:sp>
      <p:sp>
        <p:nvSpPr>
          <p:cNvPr id="81" name="august">
            <a:extLst>
              <a:ext uri="{FF2B5EF4-FFF2-40B4-BE49-F238E27FC236}">
                <a16:creationId xmlns:a16="http://schemas.microsoft.com/office/drawing/2014/main" id="{966C3572-170B-46C8-BD13-44E9A3DE4737}"/>
              </a:ext>
            </a:extLst>
          </p:cNvPr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52122"/>
                </a:solidFill>
                <a:latin typeface="Twinkl" pitchFamily="2" charset="0"/>
              </a:rPr>
              <a:t>agosto</a:t>
            </a:r>
            <a:endParaRPr lang="en-GB" sz="2800" b="1" dirty="0">
              <a:solidFill>
                <a:srgbClr val="E52122"/>
              </a:solidFill>
              <a:latin typeface="Twinkl" pitchFamily="2" charset="0"/>
            </a:endParaRPr>
          </a:p>
        </p:txBody>
      </p:sp>
      <p:sp>
        <p:nvSpPr>
          <p:cNvPr id="82" name="september">
            <a:extLst>
              <a:ext uri="{FF2B5EF4-FFF2-40B4-BE49-F238E27FC236}">
                <a16:creationId xmlns:a16="http://schemas.microsoft.com/office/drawing/2014/main" id="{380EFD0C-A01E-47B7-B15C-8ACBCDC60479}"/>
              </a:ext>
            </a:extLst>
          </p:cNvPr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E4004F"/>
                </a:solidFill>
                <a:latin typeface="Twinkl" pitchFamily="2" charset="0"/>
              </a:rPr>
              <a:t>septiembre</a:t>
            </a:r>
            <a:endParaRPr lang="en-GB" sz="2400" b="1" dirty="0">
              <a:solidFill>
                <a:srgbClr val="E4004F"/>
              </a:solidFill>
              <a:latin typeface="Twinkl" pitchFamily="2" charset="0"/>
            </a:endParaRPr>
          </a:p>
        </p:txBody>
      </p:sp>
      <p:sp>
        <p:nvSpPr>
          <p:cNvPr id="83" name="october">
            <a:extLst>
              <a:ext uri="{FF2B5EF4-FFF2-40B4-BE49-F238E27FC236}">
                <a16:creationId xmlns:a16="http://schemas.microsoft.com/office/drawing/2014/main" id="{434808BB-E14C-4D0E-92A6-B167EA60779C}"/>
              </a:ext>
            </a:extLst>
          </p:cNvPr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CA4692"/>
                </a:solidFill>
                <a:latin typeface="Twinkl" pitchFamily="2" charset="0"/>
              </a:rPr>
              <a:t>octubre</a:t>
            </a:r>
            <a:endParaRPr lang="en-GB" sz="2800" b="1" dirty="0">
              <a:solidFill>
                <a:srgbClr val="CA4692"/>
              </a:solidFill>
              <a:latin typeface="Twinkl" pitchFamily="2" charset="0"/>
            </a:endParaRPr>
          </a:p>
        </p:txBody>
      </p:sp>
      <p:sp>
        <p:nvSpPr>
          <p:cNvPr id="84" name="november">
            <a:extLst>
              <a:ext uri="{FF2B5EF4-FFF2-40B4-BE49-F238E27FC236}">
                <a16:creationId xmlns:a16="http://schemas.microsoft.com/office/drawing/2014/main" id="{C7A993FF-3394-4392-9E95-425D3FB9C95F}"/>
              </a:ext>
            </a:extLst>
          </p:cNvPr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64196B"/>
                </a:solidFill>
                <a:latin typeface="Twinkl" pitchFamily="2" charset="0"/>
              </a:rPr>
              <a:t>noviembre</a:t>
            </a:r>
            <a:endParaRPr lang="en-GB" sz="2400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85" name="december">
            <a:extLst>
              <a:ext uri="{FF2B5EF4-FFF2-40B4-BE49-F238E27FC236}">
                <a16:creationId xmlns:a16="http://schemas.microsoft.com/office/drawing/2014/main" id="{FE5CF188-AD2C-479B-964E-90A743F69488}"/>
              </a:ext>
            </a:extLst>
          </p:cNvPr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7768AD"/>
                </a:solidFill>
                <a:latin typeface="Twinkl" pitchFamily="2" charset="0"/>
              </a:rPr>
              <a:t>diciembre</a:t>
            </a:r>
            <a:endParaRPr lang="en-GB" sz="2800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86" name="1">
            <a:extLst>
              <a:ext uri="{FF2B5EF4-FFF2-40B4-BE49-F238E27FC236}">
                <a16:creationId xmlns:a16="http://schemas.microsoft.com/office/drawing/2014/main" id="{73547D11-C1DE-4224-AA5A-4DB3E678CBF5}"/>
              </a:ext>
            </a:extLst>
          </p:cNvPr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7" name="1 (1)">
            <a:extLst>
              <a:ext uri="{FF2B5EF4-FFF2-40B4-BE49-F238E27FC236}">
                <a16:creationId xmlns:a16="http://schemas.microsoft.com/office/drawing/2014/main" id="{8C229A94-03B7-4A03-8C16-4F6BD937B8B0}"/>
              </a:ext>
            </a:extLst>
          </p:cNvPr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8" name="2">
            <a:extLst>
              <a:ext uri="{FF2B5EF4-FFF2-40B4-BE49-F238E27FC236}">
                <a16:creationId xmlns:a16="http://schemas.microsoft.com/office/drawing/2014/main" id="{3B0A6895-7CCC-4D2B-944D-CBA3D6AC631D}"/>
              </a:ext>
            </a:extLst>
          </p:cNvPr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89" name="2">
            <a:extLst>
              <a:ext uri="{FF2B5EF4-FFF2-40B4-BE49-F238E27FC236}">
                <a16:creationId xmlns:a16="http://schemas.microsoft.com/office/drawing/2014/main" id="{0A1E83F8-C429-49FB-AB85-EA44CBCBEEE5}"/>
              </a:ext>
            </a:extLst>
          </p:cNvPr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90" name="3">
            <a:extLst>
              <a:ext uri="{FF2B5EF4-FFF2-40B4-BE49-F238E27FC236}">
                <a16:creationId xmlns:a16="http://schemas.microsoft.com/office/drawing/2014/main" id="{1DDB5C6F-D37C-4CB6-B395-B06FBE612A4F}"/>
              </a:ext>
            </a:extLst>
          </p:cNvPr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91" name="5">
            <a:extLst>
              <a:ext uri="{FF2B5EF4-FFF2-40B4-BE49-F238E27FC236}">
                <a16:creationId xmlns:a16="http://schemas.microsoft.com/office/drawing/2014/main" id="{BB11E693-2109-4D4F-A09A-6989D9FBA07E}"/>
              </a:ext>
            </a:extLst>
          </p:cNvPr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92" name="6">
            <a:extLst>
              <a:ext uri="{FF2B5EF4-FFF2-40B4-BE49-F238E27FC236}">
                <a16:creationId xmlns:a16="http://schemas.microsoft.com/office/drawing/2014/main" id="{88464CBA-D373-42F8-A221-941F8ED40233}"/>
              </a:ext>
            </a:extLst>
          </p:cNvPr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93" name="7">
            <a:extLst>
              <a:ext uri="{FF2B5EF4-FFF2-40B4-BE49-F238E27FC236}">
                <a16:creationId xmlns:a16="http://schemas.microsoft.com/office/drawing/2014/main" id="{EF2A02BD-B11D-46ED-8554-3510CE17B66D}"/>
              </a:ext>
            </a:extLst>
          </p:cNvPr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94" name="8">
            <a:extLst>
              <a:ext uri="{FF2B5EF4-FFF2-40B4-BE49-F238E27FC236}">
                <a16:creationId xmlns:a16="http://schemas.microsoft.com/office/drawing/2014/main" id="{75188BDB-0DD1-474F-A7B0-F2118B6CB0DB}"/>
              </a:ext>
            </a:extLst>
          </p:cNvPr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95" name="9">
            <a:extLst>
              <a:ext uri="{FF2B5EF4-FFF2-40B4-BE49-F238E27FC236}">
                <a16:creationId xmlns:a16="http://schemas.microsoft.com/office/drawing/2014/main" id="{3305FD0F-1CBB-416F-96C7-C8610A0D5AF8}"/>
              </a:ext>
            </a:extLst>
          </p:cNvPr>
          <p:cNvSpPr/>
          <p:nvPr/>
        </p:nvSpPr>
        <p:spPr>
          <a:xfrm>
            <a:off x="1235945" y="343558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96" name="4">
            <a:extLst>
              <a:ext uri="{FF2B5EF4-FFF2-40B4-BE49-F238E27FC236}">
                <a16:creationId xmlns:a16="http://schemas.microsoft.com/office/drawing/2014/main" id="{CF520926-35AC-48A6-9BA4-B95AB30B205F}"/>
              </a:ext>
            </a:extLst>
          </p:cNvPr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97" name="0">
            <a:extLst>
              <a:ext uri="{FF2B5EF4-FFF2-40B4-BE49-F238E27FC236}">
                <a16:creationId xmlns:a16="http://schemas.microsoft.com/office/drawing/2014/main" id="{53859977-6DB5-4AB8-BAD2-3018FE85F6A8}"/>
              </a:ext>
            </a:extLst>
          </p:cNvPr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DACE1887-FF29-43AA-BE0D-8DD11A83769F}"/>
              </a:ext>
            </a:extLst>
          </p:cNvPr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Portrait with Footer.png">
            <a:extLst>
              <a:ext uri="{FF2B5EF4-FFF2-40B4-BE49-F238E27FC236}">
                <a16:creationId xmlns:a16="http://schemas.microsoft.com/office/drawing/2014/main" id="{358DAF8E-53A1-4902-8C75-01C4A9A559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52" name="Picture 2" descr="Z:\# Action Folder!\PDF &amp; Preview\PNG\Untitled-1.png">
            <a:extLst>
              <a:ext uri="{FF2B5EF4-FFF2-40B4-BE49-F238E27FC236}">
                <a16:creationId xmlns:a16="http://schemas.microsoft.com/office/drawing/2014/main" id="{71124110-6358-4E90-A055-22895CB87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53" name="Picture 2" descr="Z:\# Action Folder!\PDF &amp; Preview\PNG\Untitled-1.png">
            <a:extLst>
              <a:ext uri="{FF2B5EF4-FFF2-40B4-BE49-F238E27FC236}">
                <a16:creationId xmlns:a16="http://schemas.microsoft.com/office/drawing/2014/main" id="{C224EBA7-FF82-4B1D-843D-5A463F94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54" name="Rounded Rectangle 9">
            <a:extLst>
              <a:ext uri="{FF2B5EF4-FFF2-40B4-BE49-F238E27FC236}">
                <a16:creationId xmlns:a16="http://schemas.microsoft.com/office/drawing/2014/main" id="{A59A2333-EF41-4FA6-8B00-C7CCED218F86}"/>
              </a:ext>
            </a:extLst>
          </p:cNvPr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C48C8F-2593-42BB-BE2C-E4799DEE1A50}"/>
              </a:ext>
            </a:extLst>
          </p:cNvPr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Hoy es…</a:t>
            </a:r>
          </a:p>
        </p:txBody>
      </p:sp>
      <p:sp>
        <p:nvSpPr>
          <p:cNvPr id="56" name="Rounded Rectangle 13">
            <a:extLst>
              <a:ext uri="{FF2B5EF4-FFF2-40B4-BE49-F238E27FC236}">
                <a16:creationId xmlns:a16="http://schemas.microsoft.com/office/drawing/2014/main" id="{0C5A0B6B-06E8-4A28-815E-01A9207BA1E3}"/>
              </a:ext>
            </a:extLst>
          </p:cNvPr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81DD04-1351-4FFA-91DF-5343FAA1B2AD}"/>
              </a:ext>
            </a:extLst>
          </p:cNvPr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El </a:t>
            </a:r>
            <a:r>
              <a:rPr lang="en-GB" sz="2400" dirty="0" err="1">
                <a:latin typeface="Twinkl" pitchFamily="2" charset="0"/>
              </a:rPr>
              <a:t>clima</a:t>
            </a:r>
            <a:r>
              <a:rPr lang="en-GB" sz="2400" dirty="0">
                <a:latin typeface="Twinkl" pitchFamily="2" charset="0"/>
              </a:rPr>
              <a:t> de hoy es...</a:t>
            </a:r>
          </a:p>
        </p:txBody>
      </p:sp>
      <p:pic>
        <p:nvPicPr>
          <p:cNvPr id="58" name="snow" descr="Z:\# Action Folder!\PDF &amp; Preview\PNG\snowflake-new.png">
            <a:extLst>
              <a:ext uri="{FF2B5EF4-FFF2-40B4-BE49-F238E27FC236}">
                <a16:creationId xmlns:a16="http://schemas.microsoft.com/office/drawing/2014/main" id="{837C904D-A96C-4783-8560-4899248D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59" name="cloud" descr="Z:\# Action Folder!\PDF &amp; Preview\PNG\cloud-new.png">
            <a:extLst>
              <a:ext uri="{FF2B5EF4-FFF2-40B4-BE49-F238E27FC236}">
                <a16:creationId xmlns:a16="http://schemas.microsoft.com/office/drawing/2014/main" id="{40D96A87-BC2B-449C-9F25-35946065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60" name="csunandcloud" descr="Z:\# Action Folder!\PDF &amp; Preview\PNG\Day-time-sun.png">
            <a:extLst>
              <a:ext uri="{FF2B5EF4-FFF2-40B4-BE49-F238E27FC236}">
                <a16:creationId xmlns:a16="http://schemas.microsoft.com/office/drawing/2014/main" id="{EF798161-0354-4459-A60B-00E6401B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61" name="sun" descr="Z:\# Action Folder!\PDF &amp; Preview\PNG\hot-sun.png">
            <a:extLst>
              <a:ext uri="{FF2B5EF4-FFF2-40B4-BE49-F238E27FC236}">
                <a16:creationId xmlns:a16="http://schemas.microsoft.com/office/drawing/2014/main" id="{7425EFEE-190F-4493-B116-E334CCBA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62" name="lightning" descr="Z:\# Action Folder!\PDF &amp; Preview\PNG\lightning.png">
            <a:extLst>
              <a:ext uri="{FF2B5EF4-FFF2-40B4-BE49-F238E27FC236}">
                <a16:creationId xmlns:a16="http://schemas.microsoft.com/office/drawing/2014/main" id="{8BE9115C-F162-4F7B-A445-85D5521F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63" name="rain" descr="Z:\# Action Folder!\PDF &amp; Preview\PNG\rain.png">
            <a:extLst>
              <a:ext uri="{FF2B5EF4-FFF2-40B4-BE49-F238E27FC236}">
                <a16:creationId xmlns:a16="http://schemas.microsoft.com/office/drawing/2014/main" id="{67D4D700-33C9-4D1E-8DA3-C9507CAA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64" name="Rounded Rectangle 9">
            <a:extLst>
              <a:ext uri="{FF2B5EF4-FFF2-40B4-BE49-F238E27FC236}">
                <a16:creationId xmlns:a16="http://schemas.microsoft.com/office/drawing/2014/main" id="{EEC3E9DF-A02E-4331-880A-423F21278BE7}"/>
              </a:ext>
            </a:extLst>
          </p:cNvPr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9">
            <a:extLst>
              <a:ext uri="{FF2B5EF4-FFF2-40B4-BE49-F238E27FC236}">
                <a16:creationId xmlns:a16="http://schemas.microsoft.com/office/drawing/2014/main" id="{BAE28688-0196-4C86-93E8-C0A920B3633D}"/>
              </a:ext>
            </a:extLst>
          </p:cNvPr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66" name="Rounded Rectangle 9">
            <a:extLst>
              <a:ext uri="{FF2B5EF4-FFF2-40B4-BE49-F238E27FC236}">
                <a16:creationId xmlns:a16="http://schemas.microsoft.com/office/drawing/2014/main" id="{90544FD2-C84E-40C4-BD54-CBA0A542CF30}"/>
              </a:ext>
            </a:extLst>
          </p:cNvPr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9">
            <a:extLst>
              <a:ext uri="{FF2B5EF4-FFF2-40B4-BE49-F238E27FC236}">
                <a16:creationId xmlns:a16="http://schemas.microsoft.com/office/drawing/2014/main" id="{A30CEB32-2EBF-464A-BEAA-F834348E1706}"/>
              </a:ext>
            </a:extLst>
          </p:cNvPr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9">
            <a:extLst>
              <a:ext uri="{FF2B5EF4-FFF2-40B4-BE49-F238E27FC236}">
                <a16:creationId xmlns:a16="http://schemas.microsoft.com/office/drawing/2014/main" id="{F7FCB305-E4F5-4C65-BB5C-DCC83139BA1C}"/>
              </a:ext>
            </a:extLst>
          </p:cNvPr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jan">
            <a:extLst>
              <a:ext uri="{FF2B5EF4-FFF2-40B4-BE49-F238E27FC236}">
                <a16:creationId xmlns:a16="http://schemas.microsoft.com/office/drawing/2014/main" id="{F2AA27A2-7A08-4AAE-991C-336C5183A25C}"/>
              </a:ext>
            </a:extLst>
          </p:cNvPr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3F7C"/>
                </a:solidFill>
                <a:latin typeface="Twinkl" pitchFamily="2" charset="0"/>
              </a:rPr>
              <a:t>enero</a:t>
            </a:r>
            <a:endParaRPr lang="en-GB" sz="2800" b="1" dirty="0">
              <a:solidFill>
                <a:srgbClr val="013F7C"/>
              </a:solidFill>
              <a:latin typeface="Twinkl" pitchFamily="2" charset="0"/>
            </a:endParaRPr>
          </a:p>
        </p:txBody>
      </p:sp>
      <p:sp>
        <p:nvSpPr>
          <p:cNvPr id="70" name="tuesday">
            <a:extLst>
              <a:ext uri="{FF2B5EF4-FFF2-40B4-BE49-F238E27FC236}">
                <a16:creationId xmlns:a16="http://schemas.microsoft.com/office/drawing/2014/main" id="{83AF6F5E-E125-45E0-A65B-9A9C90420373}"/>
              </a:ext>
            </a:extLst>
          </p:cNvPr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Martes</a:t>
            </a:r>
          </a:p>
        </p:txBody>
      </p:sp>
      <p:sp>
        <p:nvSpPr>
          <p:cNvPr id="71" name="wednesday">
            <a:extLst>
              <a:ext uri="{FF2B5EF4-FFF2-40B4-BE49-F238E27FC236}">
                <a16:creationId xmlns:a16="http://schemas.microsoft.com/office/drawing/2014/main" id="{4B5666B2-4B15-4A3C-99BE-466B5E387E1B}"/>
              </a:ext>
            </a:extLst>
          </p:cNvPr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84D15"/>
                </a:solidFill>
                <a:latin typeface="Twinkl" pitchFamily="2" charset="0"/>
              </a:rPr>
              <a:t>Miércoles</a:t>
            </a:r>
            <a:endParaRPr lang="en-GB" sz="2800" b="1" dirty="0">
              <a:solidFill>
                <a:srgbClr val="E84D15"/>
              </a:solidFill>
              <a:latin typeface="Twinkl" pitchFamily="2" charset="0"/>
            </a:endParaRPr>
          </a:p>
        </p:txBody>
      </p:sp>
      <p:sp>
        <p:nvSpPr>
          <p:cNvPr id="72" name="Monday">
            <a:extLst>
              <a:ext uri="{FF2B5EF4-FFF2-40B4-BE49-F238E27FC236}">
                <a16:creationId xmlns:a16="http://schemas.microsoft.com/office/drawing/2014/main" id="{14FD62E3-60DB-42F7-8DA7-10AC42608673}"/>
              </a:ext>
            </a:extLst>
          </p:cNvPr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Lunes</a:t>
            </a:r>
          </a:p>
        </p:txBody>
      </p:sp>
      <p:sp>
        <p:nvSpPr>
          <p:cNvPr id="73" name="thursday">
            <a:extLst>
              <a:ext uri="{FF2B5EF4-FFF2-40B4-BE49-F238E27FC236}">
                <a16:creationId xmlns:a16="http://schemas.microsoft.com/office/drawing/2014/main" id="{D03FCBCF-7D01-45F3-8773-F8F4D1A264B4}"/>
              </a:ext>
            </a:extLst>
          </p:cNvPr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Jueves</a:t>
            </a:r>
          </a:p>
        </p:txBody>
      </p:sp>
      <p:sp>
        <p:nvSpPr>
          <p:cNvPr id="74" name="Friday">
            <a:extLst>
              <a:ext uri="{FF2B5EF4-FFF2-40B4-BE49-F238E27FC236}">
                <a16:creationId xmlns:a16="http://schemas.microsoft.com/office/drawing/2014/main" id="{CBC442FF-FDAB-415C-98C4-9DD0AE977F79}"/>
              </a:ext>
            </a:extLst>
          </p:cNvPr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Viernes</a:t>
            </a:r>
          </a:p>
        </p:txBody>
      </p:sp>
      <p:sp>
        <p:nvSpPr>
          <p:cNvPr id="75" name="feb">
            <a:extLst>
              <a:ext uri="{FF2B5EF4-FFF2-40B4-BE49-F238E27FC236}">
                <a16:creationId xmlns:a16="http://schemas.microsoft.com/office/drawing/2014/main" id="{5461995F-78EF-435A-B536-59921257B209}"/>
              </a:ext>
            </a:extLst>
          </p:cNvPr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175B0"/>
                </a:solidFill>
                <a:latin typeface="Twinkl" pitchFamily="2" charset="0"/>
              </a:rPr>
              <a:t>febrero</a:t>
            </a:r>
            <a:endParaRPr lang="en-GB" sz="2800" b="1" dirty="0">
              <a:solidFill>
                <a:srgbClr val="0175B0"/>
              </a:solidFill>
              <a:latin typeface="Twinkl" pitchFamily="2" charset="0"/>
            </a:endParaRPr>
          </a:p>
        </p:txBody>
      </p:sp>
      <p:sp>
        <p:nvSpPr>
          <p:cNvPr id="76" name="march">
            <a:extLst>
              <a:ext uri="{FF2B5EF4-FFF2-40B4-BE49-F238E27FC236}">
                <a16:creationId xmlns:a16="http://schemas.microsoft.com/office/drawing/2014/main" id="{4377713A-AAC4-4404-BC6C-82AECB906469}"/>
              </a:ext>
            </a:extLst>
          </p:cNvPr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385"/>
                </a:solidFill>
                <a:latin typeface="Twinkl" pitchFamily="2" charset="0"/>
              </a:rPr>
              <a:t>marzo</a:t>
            </a:r>
            <a:endParaRPr lang="en-GB" sz="2800" b="1" dirty="0">
              <a:solidFill>
                <a:srgbClr val="009385"/>
              </a:solidFill>
              <a:latin typeface="Twinkl" pitchFamily="2" charset="0"/>
            </a:endParaRPr>
          </a:p>
        </p:txBody>
      </p:sp>
      <p:sp>
        <p:nvSpPr>
          <p:cNvPr id="77" name="april">
            <a:extLst>
              <a:ext uri="{FF2B5EF4-FFF2-40B4-BE49-F238E27FC236}">
                <a16:creationId xmlns:a16="http://schemas.microsoft.com/office/drawing/2014/main" id="{3BAAAB9E-1F65-4EFC-AFA3-4DEB229312F0}"/>
              </a:ext>
            </a:extLst>
          </p:cNvPr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009541"/>
                </a:solidFill>
                <a:latin typeface="Twinkl" pitchFamily="2" charset="0"/>
              </a:rPr>
              <a:t>abril</a:t>
            </a:r>
            <a:endParaRPr lang="en-GB" sz="2800" b="1" dirty="0">
              <a:solidFill>
                <a:srgbClr val="009541"/>
              </a:solidFill>
              <a:latin typeface="Twinkl" pitchFamily="2" charset="0"/>
            </a:endParaRPr>
          </a:p>
        </p:txBody>
      </p:sp>
      <p:sp>
        <p:nvSpPr>
          <p:cNvPr id="78" name="may">
            <a:extLst>
              <a:ext uri="{FF2B5EF4-FFF2-40B4-BE49-F238E27FC236}">
                <a16:creationId xmlns:a16="http://schemas.microsoft.com/office/drawing/2014/main" id="{0E317627-4F5C-411D-B7EF-C2346FEB7EA8}"/>
              </a:ext>
            </a:extLst>
          </p:cNvPr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mayo</a:t>
            </a:r>
          </a:p>
        </p:txBody>
      </p:sp>
      <p:sp>
        <p:nvSpPr>
          <p:cNvPr id="79" name="june">
            <a:extLst>
              <a:ext uri="{FF2B5EF4-FFF2-40B4-BE49-F238E27FC236}">
                <a16:creationId xmlns:a16="http://schemas.microsoft.com/office/drawing/2014/main" id="{B0C67981-9041-4E38-AD85-2108B5E8D022}"/>
              </a:ext>
            </a:extLst>
          </p:cNvPr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FAB001"/>
                </a:solidFill>
                <a:latin typeface="Twinkl" pitchFamily="2" charset="0"/>
              </a:rPr>
              <a:t>junio</a:t>
            </a:r>
            <a:endParaRPr lang="en-GB" sz="2800" b="1" dirty="0">
              <a:solidFill>
                <a:srgbClr val="FAB001"/>
              </a:solidFill>
              <a:latin typeface="Twinkl" pitchFamily="2" charset="0"/>
            </a:endParaRPr>
          </a:p>
        </p:txBody>
      </p:sp>
      <p:sp>
        <p:nvSpPr>
          <p:cNvPr id="80" name="july">
            <a:extLst>
              <a:ext uri="{FF2B5EF4-FFF2-40B4-BE49-F238E27FC236}">
                <a16:creationId xmlns:a16="http://schemas.microsoft.com/office/drawing/2014/main" id="{2448ADA7-F5FA-4030-B0BE-57A0DF8765E5}"/>
              </a:ext>
            </a:extLst>
          </p:cNvPr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64E16"/>
                </a:solidFill>
                <a:latin typeface="Twinkl" pitchFamily="2" charset="0"/>
              </a:rPr>
              <a:t>julio</a:t>
            </a:r>
            <a:endParaRPr lang="en-GB" sz="2800" b="1" dirty="0">
              <a:solidFill>
                <a:srgbClr val="E64E16"/>
              </a:solidFill>
              <a:latin typeface="Twinkl" pitchFamily="2" charset="0"/>
            </a:endParaRPr>
          </a:p>
        </p:txBody>
      </p:sp>
      <p:sp>
        <p:nvSpPr>
          <p:cNvPr id="81" name="august">
            <a:extLst>
              <a:ext uri="{FF2B5EF4-FFF2-40B4-BE49-F238E27FC236}">
                <a16:creationId xmlns:a16="http://schemas.microsoft.com/office/drawing/2014/main" id="{8ACE6DD7-CAC1-457C-ACAC-DD6CDBF2926F}"/>
              </a:ext>
            </a:extLst>
          </p:cNvPr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E52122"/>
                </a:solidFill>
                <a:latin typeface="Twinkl" pitchFamily="2" charset="0"/>
              </a:rPr>
              <a:t>agosto</a:t>
            </a:r>
            <a:endParaRPr lang="en-GB" sz="2800" b="1" dirty="0">
              <a:solidFill>
                <a:srgbClr val="E52122"/>
              </a:solidFill>
              <a:latin typeface="Twinkl" pitchFamily="2" charset="0"/>
            </a:endParaRPr>
          </a:p>
        </p:txBody>
      </p:sp>
      <p:sp>
        <p:nvSpPr>
          <p:cNvPr id="82" name="september">
            <a:extLst>
              <a:ext uri="{FF2B5EF4-FFF2-40B4-BE49-F238E27FC236}">
                <a16:creationId xmlns:a16="http://schemas.microsoft.com/office/drawing/2014/main" id="{270149B4-F29F-467F-B94C-81CB0D8B8124}"/>
              </a:ext>
            </a:extLst>
          </p:cNvPr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E4004F"/>
                </a:solidFill>
                <a:latin typeface="Twinkl" pitchFamily="2" charset="0"/>
              </a:rPr>
              <a:t>septiembre</a:t>
            </a:r>
            <a:endParaRPr lang="en-GB" sz="2400" b="1" dirty="0">
              <a:solidFill>
                <a:srgbClr val="E4004F"/>
              </a:solidFill>
              <a:latin typeface="Twinkl" pitchFamily="2" charset="0"/>
            </a:endParaRPr>
          </a:p>
        </p:txBody>
      </p:sp>
      <p:sp>
        <p:nvSpPr>
          <p:cNvPr id="83" name="october">
            <a:extLst>
              <a:ext uri="{FF2B5EF4-FFF2-40B4-BE49-F238E27FC236}">
                <a16:creationId xmlns:a16="http://schemas.microsoft.com/office/drawing/2014/main" id="{6EBD2E00-2392-4BF3-A56E-23FC1DE68AC4}"/>
              </a:ext>
            </a:extLst>
          </p:cNvPr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CA4692"/>
                </a:solidFill>
                <a:latin typeface="Twinkl" pitchFamily="2" charset="0"/>
              </a:rPr>
              <a:t>octubre</a:t>
            </a:r>
            <a:endParaRPr lang="en-GB" sz="2800" b="1" dirty="0">
              <a:solidFill>
                <a:srgbClr val="CA4692"/>
              </a:solidFill>
              <a:latin typeface="Twinkl" pitchFamily="2" charset="0"/>
            </a:endParaRPr>
          </a:p>
        </p:txBody>
      </p:sp>
      <p:sp>
        <p:nvSpPr>
          <p:cNvPr id="84" name="november">
            <a:extLst>
              <a:ext uri="{FF2B5EF4-FFF2-40B4-BE49-F238E27FC236}">
                <a16:creationId xmlns:a16="http://schemas.microsoft.com/office/drawing/2014/main" id="{2D347329-5A21-47F5-8E51-3FECE4937115}"/>
              </a:ext>
            </a:extLst>
          </p:cNvPr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err="1">
                <a:solidFill>
                  <a:srgbClr val="64196B"/>
                </a:solidFill>
                <a:latin typeface="Twinkl" pitchFamily="2" charset="0"/>
              </a:rPr>
              <a:t>noviembre</a:t>
            </a:r>
            <a:endParaRPr lang="en-GB" sz="2400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85" name="december">
            <a:extLst>
              <a:ext uri="{FF2B5EF4-FFF2-40B4-BE49-F238E27FC236}">
                <a16:creationId xmlns:a16="http://schemas.microsoft.com/office/drawing/2014/main" id="{479A839A-28F2-45F7-AE85-D21061075953}"/>
              </a:ext>
            </a:extLst>
          </p:cNvPr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 err="1">
                <a:solidFill>
                  <a:srgbClr val="7768AD"/>
                </a:solidFill>
                <a:latin typeface="Twinkl" pitchFamily="2" charset="0"/>
              </a:rPr>
              <a:t>diciembre</a:t>
            </a:r>
            <a:endParaRPr lang="en-GB" sz="2800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86" name="1">
            <a:extLst>
              <a:ext uri="{FF2B5EF4-FFF2-40B4-BE49-F238E27FC236}">
                <a16:creationId xmlns:a16="http://schemas.microsoft.com/office/drawing/2014/main" id="{6082BAB0-282A-4B8C-AFD8-4E0B29E4C107}"/>
              </a:ext>
            </a:extLst>
          </p:cNvPr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7" name="1 (1)">
            <a:extLst>
              <a:ext uri="{FF2B5EF4-FFF2-40B4-BE49-F238E27FC236}">
                <a16:creationId xmlns:a16="http://schemas.microsoft.com/office/drawing/2014/main" id="{78353269-A8B8-4836-ADAD-F587C7A8CB68}"/>
              </a:ext>
            </a:extLst>
          </p:cNvPr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88" name="2">
            <a:extLst>
              <a:ext uri="{FF2B5EF4-FFF2-40B4-BE49-F238E27FC236}">
                <a16:creationId xmlns:a16="http://schemas.microsoft.com/office/drawing/2014/main" id="{9B616946-EBE6-45D9-AE44-5AF602797E56}"/>
              </a:ext>
            </a:extLst>
          </p:cNvPr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89" name="2">
            <a:extLst>
              <a:ext uri="{FF2B5EF4-FFF2-40B4-BE49-F238E27FC236}">
                <a16:creationId xmlns:a16="http://schemas.microsoft.com/office/drawing/2014/main" id="{ECC351B7-FFC8-4558-9D2F-C9EA9FD79E07}"/>
              </a:ext>
            </a:extLst>
          </p:cNvPr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90" name="3">
            <a:extLst>
              <a:ext uri="{FF2B5EF4-FFF2-40B4-BE49-F238E27FC236}">
                <a16:creationId xmlns:a16="http://schemas.microsoft.com/office/drawing/2014/main" id="{A1CE2DDA-B5F7-409A-B2C0-3F33E684CD7A}"/>
              </a:ext>
            </a:extLst>
          </p:cNvPr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91" name="5">
            <a:extLst>
              <a:ext uri="{FF2B5EF4-FFF2-40B4-BE49-F238E27FC236}">
                <a16:creationId xmlns:a16="http://schemas.microsoft.com/office/drawing/2014/main" id="{96BFDB4E-A91D-47B0-8300-C0FA3C34F4F3}"/>
              </a:ext>
            </a:extLst>
          </p:cNvPr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92" name="6">
            <a:extLst>
              <a:ext uri="{FF2B5EF4-FFF2-40B4-BE49-F238E27FC236}">
                <a16:creationId xmlns:a16="http://schemas.microsoft.com/office/drawing/2014/main" id="{35890B9D-D8D9-4966-88F2-ED33FA80A836}"/>
              </a:ext>
            </a:extLst>
          </p:cNvPr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93" name="7">
            <a:extLst>
              <a:ext uri="{FF2B5EF4-FFF2-40B4-BE49-F238E27FC236}">
                <a16:creationId xmlns:a16="http://schemas.microsoft.com/office/drawing/2014/main" id="{B5756797-41A7-49BE-A30F-64A028AB9F53}"/>
              </a:ext>
            </a:extLst>
          </p:cNvPr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94" name="8">
            <a:extLst>
              <a:ext uri="{FF2B5EF4-FFF2-40B4-BE49-F238E27FC236}">
                <a16:creationId xmlns:a16="http://schemas.microsoft.com/office/drawing/2014/main" id="{A9427335-74CC-4C68-8CE4-4076ADF28DA6}"/>
              </a:ext>
            </a:extLst>
          </p:cNvPr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95" name="9">
            <a:extLst>
              <a:ext uri="{FF2B5EF4-FFF2-40B4-BE49-F238E27FC236}">
                <a16:creationId xmlns:a16="http://schemas.microsoft.com/office/drawing/2014/main" id="{A17FE4D6-AFEC-4655-B11F-C22A8CBF10B5}"/>
              </a:ext>
            </a:extLst>
          </p:cNvPr>
          <p:cNvSpPr/>
          <p:nvPr/>
        </p:nvSpPr>
        <p:spPr>
          <a:xfrm>
            <a:off x="1235945" y="343558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96" name="4">
            <a:extLst>
              <a:ext uri="{FF2B5EF4-FFF2-40B4-BE49-F238E27FC236}">
                <a16:creationId xmlns:a16="http://schemas.microsoft.com/office/drawing/2014/main" id="{3218AFDC-7882-4B3D-A4BC-9BA9BEB2C9F3}"/>
              </a:ext>
            </a:extLst>
          </p:cNvPr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97" name="0">
            <a:extLst>
              <a:ext uri="{FF2B5EF4-FFF2-40B4-BE49-F238E27FC236}">
                <a16:creationId xmlns:a16="http://schemas.microsoft.com/office/drawing/2014/main" id="{AC5E1612-AB0D-4473-B628-722B8120BDD6}"/>
              </a:ext>
            </a:extLst>
          </p:cNvPr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98" name="3">
            <a:extLst>
              <a:ext uri="{FF2B5EF4-FFF2-40B4-BE49-F238E27FC236}">
                <a16:creationId xmlns:a16="http://schemas.microsoft.com/office/drawing/2014/main" id="{D73B0094-9F24-4BB1-B24F-8E7EE4C0E6E7}"/>
              </a:ext>
            </a:extLst>
          </p:cNvPr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60673DCB-6C67-1145-BFB0-2DE32DFA3170}"/>
              </a:ext>
            </a:extLst>
          </p:cNvPr>
          <p:cNvSpPr txBox="1"/>
          <p:nvPr/>
        </p:nvSpPr>
        <p:spPr>
          <a:xfrm>
            <a:off x="8242852" y="6215270"/>
            <a:ext cx="937659" cy="65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BEB30322-CE74-3147-99D0-D13781934CE2}"/>
              </a:ext>
            </a:extLst>
          </p:cNvPr>
          <p:cNvSpPr txBox="1"/>
          <p:nvPr/>
        </p:nvSpPr>
        <p:spPr>
          <a:xfrm>
            <a:off x="298174" y="5885525"/>
            <a:ext cx="937659" cy="65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CAE60-CC43-A748-A100-203AC0CA0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9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235</Words>
  <Application>Microsoft Office PowerPoint</Application>
  <PresentationFormat>On-screen Show (4:3)</PresentationFormat>
  <Paragraphs>193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Twinkl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Xiomara Garzon</cp:lastModifiedBy>
  <cp:revision>3</cp:revision>
  <dcterms:created xsi:type="dcterms:W3CDTF">2012-11-21T10:26:22Z</dcterms:created>
  <dcterms:modified xsi:type="dcterms:W3CDTF">2021-04-20T10:37:38Z</dcterms:modified>
</cp:coreProperties>
</file>