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b6a210d757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b6a210d757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f0ed34693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f0ed34693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dea3d6435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edea3d643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f0ed346937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f0ed346937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0ed34693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f0ed34693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f1ba6ab1d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f1ba6ab1d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f1ba6ab1d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f1ba6ab1d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png"/><Relationship Id="rId10" Type="http://schemas.openxmlformats.org/officeDocument/2006/relationships/image" Target="../media/image4.png"/><Relationship Id="rId13" Type="http://schemas.openxmlformats.org/officeDocument/2006/relationships/image" Target="../media/image2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5" Type="http://schemas.openxmlformats.org/officeDocument/2006/relationships/image" Target="../media/image5.png"/><Relationship Id="rId6" Type="http://schemas.openxmlformats.org/officeDocument/2006/relationships/image" Target="../media/image9.png"/><Relationship Id="rId7" Type="http://schemas.openxmlformats.org/officeDocument/2006/relationships/image" Target="../media/image7.png"/><Relationship Id="rId8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20.png"/><Relationship Id="rId5" Type="http://schemas.openxmlformats.org/officeDocument/2006/relationships/image" Target="../media/image12.png"/><Relationship Id="rId6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91425"/>
            <a:ext cx="9144000" cy="75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1901" y="242125"/>
            <a:ext cx="4494725" cy="2341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214325" y="766500"/>
            <a:ext cx="3008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CIENCIAS NATURALES</a:t>
            </a:r>
            <a:endParaRPr b="1"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r>
              <a:rPr b="1" lang="es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° básico  </a:t>
            </a:r>
            <a:endParaRPr b="1"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Clase 47</a:t>
            </a:r>
            <a:endParaRPr b="1"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5250" y="1075275"/>
            <a:ext cx="1207700" cy="335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08865" y="3151250"/>
            <a:ext cx="2837909" cy="18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000" y="404175"/>
            <a:ext cx="2202451" cy="110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97073" y="159675"/>
            <a:ext cx="1491275" cy="1022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6925" y="1547225"/>
            <a:ext cx="2046600" cy="24134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523750" y="1853275"/>
            <a:ext cx="84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TEMAS</a:t>
            </a:r>
            <a:endParaRPr b="1"/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584063" y="3682550"/>
            <a:ext cx="1975874" cy="752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64" name="Google Shape;64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83675" y="913200"/>
            <a:ext cx="4031025" cy="403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173975" y="2583125"/>
            <a:ext cx="931275" cy="93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439525" y="2724775"/>
            <a:ext cx="400200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FA8DC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un basking"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950" y="2492950"/>
            <a:ext cx="2157475" cy="2157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tmoji Image"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3950" y="2596137"/>
            <a:ext cx="1951100" cy="1951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ale friend" id="73" name="Google Shape;7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3575" y="2680975"/>
            <a:ext cx="2085400" cy="208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152400"/>
            <a:ext cx="8590200" cy="21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/>
        </p:nvSpPr>
        <p:spPr>
          <a:xfrm>
            <a:off x="341700" y="308875"/>
            <a:ext cx="8460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Para desarrollar todas las actividades de la vida moderna, el ser humano requiere de recursos energéticos. Estos corresponden al conjunto de medios a partir de los cuales se obtiene energía. Son ejemplos de recursos energéticos el viento, el petróleo y la luz solar, entre otros. Los recursos energéticos se pueden clasificar en renovables y no renovables.</a:t>
            </a:r>
            <a:endParaRPr b="1"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2850" y="1880125"/>
            <a:ext cx="5319925" cy="21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355575"/>
            <a:ext cx="3379550" cy="350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24500" cy="477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1950" cy="474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0425" y="152400"/>
            <a:ext cx="52597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6285000" y="926625"/>
            <a:ext cx="23367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EN CHILE SE USAN DIVERSOS RECURSOS ENERGÉTICOS, </a:t>
            </a:r>
            <a:r>
              <a:rPr b="1" lang="es"/>
              <a:t>DESPUÉS</a:t>
            </a:r>
            <a:r>
              <a:rPr b="1" lang="es"/>
              <a:t> DE CONOCERLOS ¿CUAL PIENSAS TU QUE </a:t>
            </a:r>
            <a:r>
              <a:rPr b="1" lang="es"/>
              <a:t>DEBERÍAMOS</a:t>
            </a:r>
            <a:r>
              <a:rPr b="1" lang="es"/>
              <a:t> USAR MAYORITARIAMENTE?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¿POR QUÉ?</a:t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/>
        </p:nvSpPr>
        <p:spPr>
          <a:xfrm>
            <a:off x="6874463" y="605800"/>
            <a:ext cx="2027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COMPLETA EL MAPA CONCEPTUAL EN TU CUADERNO:</a:t>
            </a:r>
            <a:endParaRPr b="1"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575" y="241725"/>
            <a:ext cx="6599474" cy="468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0300" y="1866700"/>
            <a:ext cx="1816025" cy="291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/>
          <p:nvPr/>
        </p:nvSpPr>
        <p:spPr>
          <a:xfrm>
            <a:off x="7633163" y="1437100"/>
            <a:ext cx="510300" cy="4296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6698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/>
          <p:nvPr/>
        </p:nvSpPr>
        <p:spPr>
          <a:xfrm>
            <a:off x="6822200" y="886350"/>
            <a:ext cx="1920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TRABAJA EN TU CUADERNILLO EN LA PÁGINA 60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