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aad19f0e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aad19f0e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6a210d757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6a210d757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dbe6d7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0dbe6d7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6a210d75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6a210d75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6a210d7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6a210d7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16181cc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16181cc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16181cc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16181cc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1425"/>
            <a:ext cx="9144000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901" y="242125"/>
            <a:ext cx="4494725" cy="23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14325" y="766500"/>
            <a:ext cx="300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CIENCIAS NATURALES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° básico  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Clase 42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5250" y="1075275"/>
            <a:ext cx="1207700" cy="33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865" y="3151250"/>
            <a:ext cx="2837909" cy="18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00" y="404175"/>
            <a:ext cx="2202451" cy="11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7073" y="159675"/>
            <a:ext cx="1491275" cy="10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925" y="1547225"/>
            <a:ext cx="2046600" cy="2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23750" y="1853275"/>
            <a:ext cx="8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TEMAS</a:t>
            </a:r>
            <a:endParaRPr b="1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4063" y="3682550"/>
            <a:ext cx="1975874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3675" y="913200"/>
            <a:ext cx="4031025" cy="40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73975" y="2583125"/>
            <a:ext cx="931275" cy="9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39525" y="2724775"/>
            <a:ext cx="4002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 box"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600" y="2436100"/>
            <a:ext cx="2192825" cy="219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 bulb idea"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75" y="2508575"/>
            <a:ext cx="20478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ellow traffic light"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0375" y="2436100"/>
            <a:ext cx="2192825" cy="21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8590200" cy="23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502800" y="537175"/>
            <a:ext cx="8138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/>
              <a:t>¿CREES QUE EN TU CASA SE MANIPULAN CORRECTAMENTE LOS ARTEFACTOS </a:t>
            </a:r>
            <a:r>
              <a:rPr b="1" lang="es" sz="2300"/>
              <a:t>ELÉCTRICOS</a:t>
            </a:r>
            <a:r>
              <a:rPr b="1" lang="es" sz="2300"/>
              <a:t>?</a:t>
            </a:r>
            <a:endParaRPr b="1" sz="2300"/>
          </a:p>
        </p:txBody>
      </p:sp>
      <p:pic>
        <p:nvPicPr>
          <p:cNvPr descr="Clientmoji"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500" y="1786125"/>
            <a:ext cx="2742075" cy="27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 box"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000" y="2001000"/>
            <a:ext cx="2636000" cy="26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5550"/>
            <a:ext cx="6355600" cy="40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7525" y="678200"/>
            <a:ext cx="13620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37475" y="4190025"/>
            <a:ext cx="562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RECUERDA SIEMPRE QUE LA ENERGÍA </a:t>
            </a:r>
            <a:r>
              <a:rPr b="1" lang="es"/>
              <a:t>ELÉCTRICA</a:t>
            </a:r>
            <a:r>
              <a:rPr b="1" lang="es"/>
              <a:t> ES MUY PELIGROSA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000" y="746650"/>
            <a:ext cx="1548325" cy="15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611550" y="322325"/>
            <a:ext cx="625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ES IMPORTANTE RESPETAR LAS NORMAS DE SEGURIDAD PARA EVITAR ACCIDENTES</a:t>
            </a:r>
            <a:endParaRPr b="1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25" y="67150"/>
            <a:ext cx="1392000" cy="161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2001" y="3187750"/>
            <a:ext cx="19431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7026" y="1046325"/>
            <a:ext cx="2049848" cy="19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2474" y="2389275"/>
            <a:ext cx="21717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1213" y="1399263"/>
            <a:ext cx="181927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975" y="1595263"/>
            <a:ext cx="177165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6714750" y="4216875"/>
            <a:ext cx="21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¿CUÁL OTRA SE TE OCURRE?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bulb idea"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800" y="1686150"/>
            <a:ext cx="1771200" cy="17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50600" y="349175"/>
            <a:ext cx="569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TAMBIÉN</a:t>
            </a:r>
            <a:r>
              <a:rPr b="1" lang="es"/>
              <a:t> DEBEMOS TOMAR EN CUENTA QUE LOS MATERIALES PUEDEN SER CONDUCTORES O AISLANTES DE LA ELECTRICIDAD.</a:t>
            </a:r>
            <a:endParaRPr b="1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80475"/>
            <a:ext cx="7220400" cy="37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bulb idea"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900" y="264775"/>
            <a:ext cx="2306975" cy="23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6003000" y="2900775"/>
            <a:ext cx="256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TRABAJA EN TU CUADERNILLO DE ACTIVIDADES, </a:t>
            </a:r>
            <a:r>
              <a:rPr lang="es"/>
              <a:t>PÁGINA</a:t>
            </a:r>
            <a:r>
              <a:rPr lang="es"/>
              <a:t> 74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4575"/>
            <a:ext cx="5555150" cy="48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 bulb idea"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900" y="264775"/>
            <a:ext cx="2306975" cy="23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617750" y="537175"/>
            <a:ext cx="4915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/>
              <a:t>DIBUJA EN TU CUADERNO: 5 EJEMPLOS DE </a:t>
            </a:r>
            <a:r>
              <a:rPr b="1" lang="es" sz="1700">
                <a:solidFill>
                  <a:srgbClr val="FF0000"/>
                </a:solidFill>
              </a:rPr>
              <a:t>OBJETOS</a:t>
            </a:r>
            <a:r>
              <a:rPr b="1" lang="es" sz="1700"/>
              <a:t> QUE PUEDEN SER AISLANTES Y 5 QUE PUEDAN SER CONDUCTORES DE ELECTRICIDAD.</a:t>
            </a:r>
            <a:endParaRPr b="1" sz="1700"/>
          </a:p>
        </p:txBody>
      </p:sp>
      <p:sp>
        <p:nvSpPr>
          <p:cNvPr id="122" name="Google Shape;122;p20"/>
          <p:cNvSpPr/>
          <p:nvPr/>
        </p:nvSpPr>
        <p:spPr>
          <a:xfrm>
            <a:off x="339125" y="2126575"/>
            <a:ext cx="3095400" cy="1598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3921300" y="2095000"/>
            <a:ext cx="3344100" cy="1598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631175" y="4082575"/>
            <a:ext cx="2511300" cy="604200"/>
          </a:xfrm>
          <a:prstGeom prst="horizontalScroll">
            <a:avLst>
              <a:gd fmla="val 125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/>
              <a:t>AISLANTES</a:t>
            </a:r>
            <a:endParaRPr sz="3100"/>
          </a:p>
        </p:txBody>
      </p:sp>
      <p:sp>
        <p:nvSpPr>
          <p:cNvPr id="125" name="Google Shape;125;p20"/>
          <p:cNvSpPr/>
          <p:nvPr/>
        </p:nvSpPr>
        <p:spPr>
          <a:xfrm>
            <a:off x="3659475" y="4019425"/>
            <a:ext cx="3511800" cy="604200"/>
          </a:xfrm>
          <a:prstGeom prst="horizontalScroll">
            <a:avLst>
              <a:gd fmla="val 125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/>
              <a:t>CONDUCTORES</a:t>
            </a:r>
            <a:endParaRPr sz="3100"/>
          </a:p>
        </p:txBody>
      </p:sp>
      <p:sp>
        <p:nvSpPr>
          <p:cNvPr id="126" name="Google Shape;126;p20"/>
          <p:cNvSpPr txBox="1"/>
          <p:nvPr/>
        </p:nvSpPr>
        <p:spPr>
          <a:xfrm>
            <a:off x="590900" y="2323300"/>
            <a:ext cx="2511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COBRE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AGUA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ACERO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4337700" y="2263000"/>
            <a:ext cx="2511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VIDRIO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ACEITE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DIAMANTE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MADERA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CERÁMICA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