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734e9826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734e9826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a3fd043f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a3fd043f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50a577e4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50a577e4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d97fd1a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d97fd1a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594387b5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594387b5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594387b5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594387b5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594387b5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594387b5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94387b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94387b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7.png"/><Relationship Id="rId13" Type="http://schemas.openxmlformats.org/officeDocument/2006/relationships/image" Target="../media/image1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1425"/>
            <a:ext cx="9144000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901" y="242125"/>
            <a:ext cx="4494725" cy="23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14325" y="766500"/>
            <a:ext cx="300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CIENCIAS NATURALES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° básico  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Clase 26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5250" y="1075275"/>
            <a:ext cx="1207700" cy="33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865" y="3151250"/>
            <a:ext cx="2837909" cy="18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5450" y="3151250"/>
            <a:ext cx="1975875" cy="199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3900" y="1949950"/>
            <a:ext cx="1858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000" y="404175"/>
            <a:ext cx="2202451" cy="11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7073" y="159675"/>
            <a:ext cx="1491275" cy="10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6925" y="1547225"/>
            <a:ext cx="2046600" cy="2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523750" y="1853275"/>
            <a:ext cx="8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TEMAS</a:t>
            </a:r>
            <a:endParaRPr b="1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84063" y="3682550"/>
            <a:ext cx="1975874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pointer"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9750" y="10752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inja run"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50" y="2818438"/>
            <a:ext cx="1830225" cy="183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4125" y="2516263"/>
            <a:ext cx="2434550" cy="243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ancing a barbell on finger"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700" y="2736962"/>
            <a:ext cx="1993175" cy="199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6350" y="2667375"/>
            <a:ext cx="2132375" cy="21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8737925" cy="23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11525" cy="46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963925" y="583775"/>
            <a:ext cx="3000000" cy="280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02124"/>
                </a:solidFill>
                <a:highlight>
                  <a:schemeClr val="accent6"/>
                </a:highlight>
              </a:rPr>
              <a:t>Los </a:t>
            </a:r>
            <a:r>
              <a:rPr b="1" lang="es" sz="1700">
                <a:solidFill>
                  <a:srgbClr val="202124"/>
                </a:solidFill>
                <a:highlight>
                  <a:schemeClr val="accent6"/>
                </a:highlight>
              </a:rPr>
              <a:t>músculos</a:t>
            </a:r>
            <a:r>
              <a:rPr lang="es" sz="1700">
                <a:solidFill>
                  <a:srgbClr val="202124"/>
                </a:solidFill>
                <a:highlight>
                  <a:schemeClr val="accent6"/>
                </a:highlight>
              </a:rPr>
              <a:t> son las partes carnosas y blandas </a:t>
            </a:r>
            <a:r>
              <a:rPr lang="es" sz="1700">
                <a:solidFill>
                  <a:srgbClr val="202124"/>
                </a:solidFill>
                <a:highlight>
                  <a:schemeClr val="accent6"/>
                </a:highlight>
              </a:rPr>
              <a:t>que</a:t>
            </a:r>
            <a:r>
              <a:rPr lang="es" sz="1700">
                <a:solidFill>
                  <a:srgbClr val="202124"/>
                </a:solidFill>
                <a:highlight>
                  <a:schemeClr val="accent6"/>
                </a:highlight>
              </a:rPr>
              <a:t> están debajo de la piel y encima del esqueleto. Los </a:t>
            </a:r>
            <a:r>
              <a:rPr b="1" lang="es" sz="1700">
                <a:solidFill>
                  <a:srgbClr val="202124"/>
                </a:solidFill>
                <a:highlight>
                  <a:schemeClr val="accent6"/>
                </a:highlight>
              </a:rPr>
              <a:t>músculos</a:t>
            </a:r>
            <a:r>
              <a:rPr lang="es" sz="1700">
                <a:solidFill>
                  <a:srgbClr val="202124"/>
                </a:solidFill>
                <a:highlight>
                  <a:schemeClr val="accent6"/>
                </a:highlight>
              </a:rPr>
              <a:t> le dan forma a nuestro cuerpo y además permiten el movimiento porque son elásticos.</a:t>
            </a:r>
            <a:endParaRPr sz="1700">
              <a:solidFill>
                <a:srgbClr val="202124"/>
              </a:solidFill>
              <a:highlight>
                <a:schemeClr val="accent6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02124"/>
                </a:solidFill>
                <a:highlight>
                  <a:schemeClr val="accent6"/>
                </a:highlight>
              </a:rPr>
              <a:t>Tenemos más de 500 músculos en nuestro cuerpo.</a:t>
            </a:r>
            <a:endParaRPr sz="1700">
              <a:solidFill>
                <a:srgbClr val="202124"/>
              </a:solidFill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50" y="156775"/>
            <a:ext cx="8281325" cy="48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150" y="2286850"/>
            <a:ext cx="2659025" cy="26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917750" cy="47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0500" cy="48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63" y="1320725"/>
            <a:ext cx="8312875" cy="32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792350" y="322300"/>
            <a:ext cx="67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UNE CON UNA </a:t>
            </a:r>
            <a:r>
              <a:rPr lang="es"/>
              <a:t>LÍNEA</a:t>
            </a:r>
            <a:r>
              <a:rPr lang="es"/>
              <a:t>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7117625" y="832625"/>
            <a:ext cx="166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BUSQUEMOS NOMBRES DE MÚSCULOS</a:t>
            </a:r>
            <a:endParaRPr b="1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1450"/>
            <a:ext cx="6783850" cy="46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1317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6661025" y="604325"/>
            <a:ext cx="2135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TRABAJEMOS EN EL TEXTO, PÁGINA 112.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RESPONDE LAS PREGUNTAS EN EL CUADERNO.</a:t>
            </a:r>
            <a:endParaRPr/>
          </a:p>
        </p:txBody>
      </p:sp>
      <p:pic>
        <p:nvPicPr>
          <p:cNvPr descr="check box"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387" y="2309887"/>
            <a:ext cx="2242675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