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731bccb8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731bccb8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cb075e28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cb075e28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a9492112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a9492112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e0e6a4fb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e0e6a4fb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ce68eb67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ce68eb67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3b3468e0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3b3468e0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286a513b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286a513b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286a513b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286a513b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286a513b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286a513b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1.png"/><Relationship Id="rId13" Type="http://schemas.openxmlformats.org/officeDocument/2006/relationships/image" Target="../media/image3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4" Type="http://schemas.openxmlformats.org/officeDocument/2006/relationships/image" Target="../media/image9.jp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1425"/>
            <a:ext cx="9144000" cy="7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901" y="242125"/>
            <a:ext cx="4494725" cy="23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214325" y="766500"/>
            <a:ext cx="300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CIENCIAS NATURALES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° básico  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Clase 20 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5250" y="1075275"/>
            <a:ext cx="1207700" cy="335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8865" y="3151250"/>
            <a:ext cx="2837909" cy="18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5450" y="3151250"/>
            <a:ext cx="1975875" cy="199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3900" y="1949950"/>
            <a:ext cx="1858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000" y="404175"/>
            <a:ext cx="2202451" cy="11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97073" y="159675"/>
            <a:ext cx="1491275" cy="10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6925" y="1547225"/>
            <a:ext cx="2046600" cy="241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 pointer" id="64" name="Google Shape;6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7975" y="1116475"/>
            <a:ext cx="3274975" cy="36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23750" y="1853275"/>
            <a:ext cx="84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TEMAS</a:t>
            </a:r>
            <a:endParaRPr b="1"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84063" y="3682550"/>
            <a:ext cx="1975874" cy="7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23550"/>
            <a:ext cx="9144001" cy="509642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3233450" y="960475"/>
            <a:ext cx="300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3° básico  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Clase 25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910125" y="1640975"/>
            <a:ext cx="5045700" cy="17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720">
                <a:solidFill>
                  <a:srgbClr val="FF0000"/>
                </a:solidFill>
              </a:rPr>
              <a:t>DIBUJA UN EJEMPLO DE PLANTA PARA CADA USO.</a:t>
            </a:r>
            <a:endParaRPr b="1" sz="272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620">
              <a:solidFill>
                <a:srgbClr val="FF0000"/>
              </a:solidFill>
            </a:endParaRPr>
          </a:p>
        </p:txBody>
      </p:sp>
      <p:pic>
        <p:nvPicPr>
          <p:cNvPr descr="check box"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850" y="1571250"/>
            <a:ext cx="2703150" cy="27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tering plants"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9731" y="2571750"/>
            <a:ext cx="2466894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8422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ered plant"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600" y="2766450"/>
            <a:ext cx="2004850" cy="200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 flowers"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7163" y="2833850"/>
            <a:ext cx="2004850" cy="20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6177550" y="631175"/>
            <a:ext cx="416400" cy="47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3°</a:t>
            </a:r>
            <a:endParaRPr b="1"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255100" y="195825"/>
            <a:ext cx="282000" cy="48639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USOS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 DE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 LAS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 PLANTAS</a:t>
            </a:r>
            <a:endParaRPr b="1" sz="1600"/>
          </a:p>
        </p:txBody>
      </p:sp>
      <p:sp>
        <p:nvSpPr>
          <p:cNvPr id="83" name="Google Shape;83;p15"/>
          <p:cNvSpPr txBox="1"/>
          <p:nvPr/>
        </p:nvSpPr>
        <p:spPr>
          <a:xfrm>
            <a:off x="1162825" y="3261225"/>
            <a:ext cx="1838400" cy="4002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USO TEXTIL</a:t>
            </a:r>
            <a:endParaRPr b="1"/>
          </a:p>
        </p:txBody>
      </p:sp>
      <p:sp>
        <p:nvSpPr>
          <p:cNvPr id="84" name="Google Shape;84;p15"/>
          <p:cNvSpPr txBox="1"/>
          <p:nvPr/>
        </p:nvSpPr>
        <p:spPr>
          <a:xfrm>
            <a:off x="1065350" y="1395900"/>
            <a:ext cx="1915800" cy="400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USO ALIMENTICIO</a:t>
            </a:r>
            <a:endParaRPr b="1"/>
          </a:p>
        </p:txBody>
      </p:sp>
      <p:sp>
        <p:nvSpPr>
          <p:cNvPr id="85" name="Google Shape;85;p15"/>
          <p:cNvSpPr txBox="1"/>
          <p:nvPr/>
        </p:nvSpPr>
        <p:spPr>
          <a:xfrm>
            <a:off x="1065350" y="2427675"/>
            <a:ext cx="1915800" cy="400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USO DECORATIVO</a:t>
            </a:r>
            <a:endParaRPr b="1"/>
          </a:p>
        </p:txBody>
      </p:sp>
      <p:sp>
        <p:nvSpPr>
          <p:cNvPr id="86" name="Google Shape;86;p15"/>
          <p:cNvSpPr txBox="1"/>
          <p:nvPr/>
        </p:nvSpPr>
        <p:spPr>
          <a:xfrm>
            <a:off x="1065350" y="364125"/>
            <a:ext cx="1915800" cy="4002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USO MEDICINAL</a:t>
            </a:r>
            <a:endParaRPr b="1"/>
          </a:p>
        </p:txBody>
      </p:sp>
      <p:cxnSp>
        <p:nvCxnSpPr>
          <p:cNvPr id="87" name="Google Shape;87;p15"/>
          <p:cNvCxnSpPr/>
          <p:nvPr/>
        </p:nvCxnSpPr>
        <p:spPr>
          <a:xfrm>
            <a:off x="586288" y="557475"/>
            <a:ext cx="429900" cy="1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" name="Google Shape;88;p15"/>
          <p:cNvSpPr txBox="1"/>
          <p:nvPr/>
        </p:nvSpPr>
        <p:spPr>
          <a:xfrm>
            <a:off x="1104050" y="4094775"/>
            <a:ext cx="1838400" cy="615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USO EN LA RESPIRACIÓN</a:t>
            </a:r>
            <a:endParaRPr b="1"/>
          </a:p>
        </p:txBody>
      </p:sp>
      <p:cxnSp>
        <p:nvCxnSpPr>
          <p:cNvPr id="89" name="Google Shape;89;p15"/>
          <p:cNvCxnSpPr/>
          <p:nvPr/>
        </p:nvCxnSpPr>
        <p:spPr>
          <a:xfrm>
            <a:off x="586275" y="1589250"/>
            <a:ext cx="429900" cy="1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5"/>
          <p:cNvCxnSpPr/>
          <p:nvPr/>
        </p:nvCxnSpPr>
        <p:spPr>
          <a:xfrm>
            <a:off x="586275" y="2621025"/>
            <a:ext cx="429900" cy="1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15"/>
          <p:cNvCxnSpPr/>
          <p:nvPr/>
        </p:nvCxnSpPr>
        <p:spPr>
          <a:xfrm>
            <a:off x="635000" y="3478738"/>
            <a:ext cx="429900" cy="1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5"/>
          <p:cNvCxnSpPr/>
          <p:nvPr/>
        </p:nvCxnSpPr>
        <p:spPr>
          <a:xfrm>
            <a:off x="605625" y="4336450"/>
            <a:ext cx="429900" cy="1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5"/>
          <p:cNvCxnSpPr/>
          <p:nvPr/>
        </p:nvCxnSpPr>
        <p:spPr>
          <a:xfrm>
            <a:off x="3147838" y="557475"/>
            <a:ext cx="429900" cy="1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5"/>
          <p:cNvCxnSpPr/>
          <p:nvPr/>
        </p:nvCxnSpPr>
        <p:spPr>
          <a:xfrm>
            <a:off x="3058513" y="4395825"/>
            <a:ext cx="429900" cy="1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5"/>
          <p:cNvCxnSpPr/>
          <p:nvPr/>
        </p:nvCxnSpPr>
        <p:spPr>
          <a:xfrm>
            <a:off x="3147838" y="3480413"/>
            <a:ext cx="429900" cy="1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5"/>
          <p:cNvCxnSpPr/>
          <p:nvPr/>
        </p:nvCxnSpPr>
        <p:spPr>
          <a:xfrm>
            <a:off x="3147838" y="2565000"/>
            <a:ext cx="429900" cy="1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5"/>
          <p:cNvCxnSpPr/>
          <p:nvPr/>
        </p:nvCxnSpPr>
        <p:spPr>
          <a:xfrm>
            <a:off x="3147838" y="1589250"/>
            <a:ext cx="429900" cy="1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" name="Google Shape;98;p15"/>
          <p:cNvSpPr txBox="1"/>
          <p:nvPr/>
        </p:nvSpPr>
        <p:spPr>
          <a:xfrm>
            <a:off x="3744450" y="364125"/>
            <a:ext cx="5186100" cy="831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Desde tiempos muy antiguos, las personas han utilizado plantas con fines medicinales, ya sea para sanar, aliviar el dolor o curar heridas.</a:t>
            </a:r>
            <a:endParaRPr b="1"/>
          </a:p>
        </p:txBody>
      </p:sp>
      <p:sp>
        <p:nvSpPr>
          <p:cNvPr id="99" name="Google Shape;99;p15"/>
          <p:cNvSpPr txBox="1"/>
          <p:nvPr/>
        </p:nvSpPr>
        <p:spPr>
          <a:xfrm>
            <a:off x="3744450" y="1295425"/>
            <a:ext cx="5186100" cy="6156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 diario comemos frutos, semillas, flores, tallos, hojas y </a:t>
            </a:r>
            <a:r>
              <a:rPr b="1" lang="es"/>
              <a:t>raíces</a:t>
            </a:r>
            <a:r>
              <a:rPr b="1" lang="es"/>
              <a:t>.</a:t>
            </a:r>
            <a:endParaRPr b="1"/>
          </a:p>
        </p:txBody>
      </p:sp>
      <p:sp>
        <p:nvSpPr>
          <p:cNvPr id="100" name="Google Shape;100;p15"/>
          <p:cNvSpPr txBox="1"/>
          <p:nvPr/>
        </p:nvSpPr>
        <p:spPr>
          <a:xfrm>
            <a:off x="3783150" y="2117300"/>
            <a:ext cx="5186100" cy="1046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Algunas plantas se caracterizan por sus llamativos colores, formas, texturas y agradables aromas, por lo que se utilizan como elementos decorativos. Este tipo de plantas se llaman ornamentales.</a:t>
            </a:r>
            <a:endParaRPr b="1"/>
          </a:p>
        </p:txBody>
      </p:sp>
      <p:sp>
        <p:nvSpPr>
          <p:cNvPr id="101" name="Google Shape;101;p15"/>
          <p:cNvSpPr txBox="1"/>
          <p:nvPr/>
        </p:nvSpPr>
        <p:spPr>
          <a:xfrm>
            <a:off x="3783150" y="4013050"/>
            <a:ext cx="5186100" cy="6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Las plantas participan en la incorporación de </a:t>
            </a:r>
            <a:r>
              <a:rPr b="1" lang="es"/>
              <a:t>oxígeno</a:t>
            </a:r>
            <a:r>
              <a:rPr b="1" lang="es"/>
              <a:t> en el aire.</a:t>
            </a:r>
            <a:endParaRPr b="1"/>
          </a:p>
        </p:txBody>
      </p:sp>
      <p:sp>
        <p:nvSpPr>
          <p:cNvPr id="102" name="Google Shape;102;p15"/>
          <p:cNvSpPr txBox="1"/>
          <p:nvPr/>
        </p:nvSpPr>
        <p:spPr>
          <a:xfrm>
            <a:off x="3783150" y="3280713"/>
            <a:ext cx="5186100" cy="6156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Algunas plantas se utilizan para elaborar telas y otras para teñirlas de colores.</a:t>
            </a:r>
            <a:endParaRPr b="1"/>
          </a:p>
        </p:txBody>
      </p:sp>
      <p:sp>
        <p:nvSpPr>
          <p:cNvPr id="103" name="Google Shape;103;p15"/>
          <p:cNvSpPr txBox="1"/>
          <p:nvPr/>
        </p:nvSpPr>
        <p:spPr>
          <a:xfrm>
            <a:off x="456600" y="2256150"/>
            <a:ext cx="733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1065350" y="364125"/>
            <a:ext cx="1915800" cy="4002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USO MEDICINAL</a:t>
            </a:r>
            <a:endParaRPr b="1"/>
          </a:p>
        </p:txBody>
      </p:sp>
      <p:sp>
        <p:nvSpPr>
          <p:cNvPr id="109" name="Google Shape;109;p16"/>
          <p:cNvSpPr txBox="1"/>
          <p:nvPr/>
        </p:nvSpPr>
        <p:spPr>
          <a:xfrm>
            <a:off x="3744450" y="364125"/>
            <a:ext cx="5186100" cy="831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Desde tiempos muy antiguos, las personas han utilizado plantas con fines medicinales, ya sea para sanar, aliviar el dolor o curar heridas.</a:t>
            </a:r>
            <a:endParaRPr b="1"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7825"/>
            <a:ext cx="3889998" cy="36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4798" y="1347825"/>
            <a:ext cx="3930680" cy="36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E2E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756475" y="200675"/>
            <a:ext cx="1915800" cy="400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USO ALIMENTICIO</a:t>
            </a:r>
            <a:endParaRPr b="1"/>
          </a:p>
        </p:txBody>
      </p:sp>
      <p:sp>
        <p:nvSpPr>
          <p:cNvPr id="117" name="Google Shape;117;p17"/>
          <p:cNvSpPr txBox="1"/>
          <p:nvPr/>
        </p:nvSpPr>
        <p:spPr>
          <a:xfrm>
            <a:off x="3314700" y="600875"/>
            <a:ext cx="5186100" cy="6156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 diario comemos frutos, semillas, flores, tallos, hojas y raíces.</a:t>
            </a:r>
            <a:endParaRPr b="1"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8875"/>
            <a:ext cx="1486000" cy="189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7000" y="1397450"/>
            <a:ext cx="1486000" cy="206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2400" y="2566155"/>
            <a:ext cx="1561000" cy="231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8400" y="2777600"/>
            <a:ext cx="1313290" cy="189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1700" y="1397448"/>
            <a:ext cx="1486000" cy="218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37700" y="2699325"/>
            <a:ext cx="1659300" cy="19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850475" y="319250"/>
            <a:ext cx="1915800" cy="400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USO DECORATIVO</a:t>
            </a:r>
            <a:endParaRPr b="1"/>
          </a:p>
        </p:txBody>
      </p:sp>
      <p:sp>
        <p:nvSpPr>
          <p:cNvPr id="129" name="Google Shape;129;p18"/>
          <p:cNvSpPr txBox="1"/>
          <p:nvPr/>
        </p:nvSpPr>
        <p:spPr>
          <a:xfrm>
            <a:off x="3339975" y="719450"/>
            <a:ext cx="5186100" cy="1046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Algunas plantas se caracterizan por sus llamativos colores, formas, texturas y agradables aromas, por lo que se utilizan como elementos decorativos. Este tipo de plantas se llaman ornamentales.</a:t>
            </a:r>
            <a:endParaRPr b="1"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18550"/>
            <a:ext cx="4764250" cy="267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ering plants"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2025" y="2229300"/>
            <a:ext cx="2164100" cy="21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291350" y="288625"/>
            <a:ext cx="1838400" cy="4002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USO TEXTIL</a:t>
            </a:r>
            <a:endParaRPr b="1"/>
          </a:p>
        </p:txBody>
      </p:sp>
      <p:sp>
        <p:nvSpPr>
          <p:cNvPr id="137" name="Google Shape;137;p19"/>
          <p:cNvSpPr txBox="1"/>
          <p:nvPr/>
        </p:nvSpPr>
        <p:spPr>
          <a:xfrm>
            <a:off x="2480475" y="688813"/>
            <a:ext cx="5186100" cy="615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Algunas plantas se utilizan para elaborar telas y otras para teñirlas de colores.</a:t>
            </a:r>
            <a:endParaRPr b="1"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9650" y="1812975"/>
            <a:ext cx="3258431" cy="25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6298425" y="4539175"/>
            <a:ext cx="236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TINTES NATURALES</a:t>
            </a:r>
            <a:endParaRPr b="1"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00" y="1081513"/>
            <a:ext cx="20193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0350" y="1510538"/>
            <a:ext cx="21145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342763"/>
            <a:ext cx="25622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7025" y="3342775"/>
            <a:ext cx="263907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540000" y="321075"/>
            <a:ext cx="1838400" cy="615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USO EN LA RESPIRACIÓN</a:t>
            </a:r>
            <a:endParaRPr b="1"/>
          </a:p>
        </p:txBody>
      </p:sp>
      <p:sp>
        <p:nvSpPr>
          <p:cNvPr id="149" name="Google Shape;149;p20"/>
          <p:cNvSpPr txBox="1"/>
          <p:nvPr/>
        </p:nvSpPr>
        <p:spPr>
          <a:xfrm>
            <a:off x="2749075" y="588525"/>
            <a:ext cx="5186100" cy="6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Las plantas participan en la incorporación de oxígeno en el aire.</a:t>
            </a:r>
            <a:endParaRPr b="1"/>
          </a:p>
        </p:txBody>
      </p:sp>
      <p:pic>
        <p:nvPicPr>
          <p:cNvPr descr="heart tree"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500" y="1288525"/>
            <a:ext cx="3706550" cy="37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5277800" y="2283025"/>
            <a:ext cx="287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el proceso de </a:t>
            </a:r>
            <a:r>
              <a:rPr lang="es"/>
              <a:t>Fotosíntesis</a:t>
            </a:r>
            <a:r>
              <a:rPr lang="es"/>
              <a:t> las plantas nos entregan </a:t>
            </a:r>
            <a:r>
              <a:rPr lang="es"/>
              <a:t>oxígeno</a:t>
            </a:r>
            <a:r>
              <a:rPr lang="es"/>
              <a:t> para poder respirar.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tmoji Image"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7175" y="308875"/>
            <a:ext cx="2363600" cy="33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1034075" y="308875"/>
            <a:ext cx="314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Dibuja este esquema en tu cuaderno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4587125" y="2132625"/>
            <a:ext cx="1833900" cy="677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USOS DE LAS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 PLANTAS</a:t>
            </a:r>
            <a:endParaRPr b="1" sz="1600"/>
          </a:p>
        </p:txBody>
      </p:sp>
      <p:sp>
        <p:nvSpPr>
          <p:cNvPr id="159" name="Google Shape;159;p21"/>
          <p:cNvSpPr/>
          <p:nvPr/>
        </p:nvSpPr>
        <p:spPr>
          <a:xfrm>
            <a:off x="7090775" y="1238325"/>
            <a:ext cx="1772700" cy="1571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4812450" y="88875"/>
            <a:ext cx="1772700" cy="1571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2252100" y="815125"/>
            <a:ext cx="1772700" cy="1571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2799300" y="3282075"/>
            <a:ext cx="1772700" cy="1571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6075400" y="3282075"/>
            <a:ext cx="1772700" cy="1571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" name="Google Shape;164;p21"/>
          <p:cNvCxnSpPr>
            <a:stCxn id="158" idx="1"/>
            <a:endCxn id="161" idx="5"/>
          </p:cNvCxnSpPr>
          <p:nvPr/>
        </p:nvCxnSpPr>
        <p:spPr>
          <a:xfrm rot="10800000">
            <a:off x="3765125" y="2156475"/>
            <a:ext cx="822000" cy="3147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21"/>
          <p:cNvCxnSpPr>
            <a:endCxn id="163" idx="1"/>
          </p:cNvCxnSpPr>
          <p:nvPr/>
        </p:nvCxnSpPr>
        <p:spPr>
          <a:xfrm>
            <a:off x="6030506" y="2867501"/>
            <a:ext cx="304500" cy="6447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21"/>
          <p:cNvCxnSpPr/>
          <p:nvPr/>
        </p:nvCxnSpPr>
        <p:spPr>
          <a:xfrm flipH="1">
            <a:off x="6420950" y="2350175"/>
            <a:ext cx="656400" cy="642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21"/>
          <p:cNvCxnSpPr>
            <a:endCxn id="162" idx="7"/>
          </p:cNvCxnSpPr>
          <p:nvPr/>
        </p:nvCxnSpPr>
        <p:spPr>
          <a:xfrm flipH="1">
            <a:off x="4312394" y="2806901"/>
            <a:ext cx="602700" cy="7053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1"/>
          <p:cNvCxnSpPr>
            <a:endCxn id="160" idx="4"/>
          </p:cNvCxnSpPr>
          <p:nvPr/>
        </p:nvCxnSpPr>
        <p:spPr>
          <a:xfrm flipH="1" rot="10800000">
            <a:off x="5634300" y="1660275"/>
            <a:ext cx="64500" cy="4713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21"/>
          <p:cNvSpPr txBox="1"/>
          <p:nvPr/>
        </p:nvSpPr>
        <p:spPr>
          <a:xfrm>
            <a:off x="2511325" y="1410100"/>
            <a:ext cx="13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ALIMENTICIO</a:t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6335000" y="3926075"/>
            <a:ext cx="13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MEDICINAL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7530875" y="1823925"/>
            <a:ext cx="89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TEXTIL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2994000" y="384792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ORNAMENTAL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5007150" y="674475"/>
            <a:ext cx="15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RESPIRACIÓN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