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35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6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5AF5D8A-C048-4523-9065-8340DBE986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tretch>
            <a:fillRect/>
          </a:stretch>
        </p:blipFill>
        <p:spPr>
          <a:xfrm>
            <a:off x="1690577" y="41416"/>
            <a:ext cx="8896992" cy="68165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E7A69B-F934-4D11-94FB-6FDAE24807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1416"/>
            <a:ext cx="731583" cy="7315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EC3B9A-7D01-4CF6-AB21-700B261DF4D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1583" y="0"/>
            <a:ext cx="145097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</a:blip>
          <a:srcRect t="3123"/>
          <a:stretch/>
        </p:blipFill>
        <p:spPr>
          <a:xfrm>
            <a:off x="1259576" y="180555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9453E41E-DCAC-4693-9C0D-417F2F943815}"/>
              </a:ext>
            </a:extLst>
          </p:cNvPr>
          <p:cNvSpPr/>
          <p:nvPr/>
        </p:nvSpPr>
        <p:spPr>
          <a:xfrm>
            <a:off x="2013952" y="2374531"/>
            <a:ext cx="8613913" cy="2108938"/>
          </a:xfrm>
          <a:prstGeom prst="wedgeEllipseCallout">
            <a:avLst>
              <a:gd name="adj1" fmla="val -56371"/>
              <a:gd name="adj2" fmla="val 914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529898-57C5-4D61-9323-699EB3B9DADB}"/>
              </a:ext>
            </a:extLst>
          </p:cNvPr>
          <p:cNvSpPr txBox="1"/>
          <p:nvPr/>
        </p:nvSpPr>
        <p:spPr>
          <a:xfrm>
            <a:off x="3241664" y="2598003"/>
            <a:ext cx="6975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¡Vamos a jugar con el sentido del olfato y los alimentos saludables y no saludables!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Indica con tú dedo  el triángulo con el  color que corresponde o simplemente haz </a:t>
            </a:r>
            <a:r>
              <a:rPr 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en el mouse.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89FEF9-794A-4AD8-A644-7E0EC6950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7" y="3754152"/>
            <a:ext cx="1778273" cy="2601894"/>
          </a:xfrm>
          <a:prstGeom prst="rect">
            <a:avLst/>
          </a:prstGeom>
        </p:spPr>
      </p:pic>
      <p:pic>
        <p:nvPicPr>
          <p:cNvPr id="1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1C7DEC6-1850-4360-84F5-B22174862B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5996" y="180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066073" y="206177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C56B90-6EC2-408D-91DF-88C04EDB6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308" y="5057442"/>
            <a:ext cx="1743075" cy="1400175"/>
          </a:xfrm>
          <a:prstGeom prst="rect">
            <a:avLst/>
          </a:prstGeom>
        </p:spPr>
      </p:pic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C0E9212D-016E-4DBB-8761-2C532DC1A1E1}"/>
              </a:ext>
            </a:extLst>
          </p:cNvPr>
          <p:cNvSpPr/>
          <p:nvPr/>
        </p:nvSpPr>
        <p:spPr>
          <a:xfrm>
            <a:off x="5788360" y="5595642"/>
            <a:ext cx="2263520" cy="1105172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0BC0AE-237F-4303-9050-58C331922F0C}"/>
              </a:ext>
            </a:extLst>
          </p:cNvPr>
          <p:cNvSpPr txBox="1"/>
          <p:nvPr/>
        </p:nvSpPr>
        <p:spPr>
          <a:xfrm>
            <a:off x="5968596" y="6054483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E8CD4D5C-8E50-488F-BA98-3488213C1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13" y="5657850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6F67D9F-8471-476B-A968-E186C4D1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532" y="4868780"/>
            <a:ext cx="2191069" cy="1687375"/>
          </a:xfrm>
          <a:prstGeom prst="rect">
            <a:avLst/>
          </a:prstGeom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A325D099-DEA4-4AC0-A95B-D7F4980608C8}"/>
              </a:ext>
            </a:extLst>
          </p:cNvPr>
          <p:cNvSpPr/>
          <p:nvPr/>
        </p:nvSpPr>
        <p:spPr>
          <a:xfrm>
            <a:off x="6423498" y="4839950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6F67F2-AC17-42B4-9CB4-C3A595B68FA5}"/>
              </a:ext>
            </a:extLst>
          </p:cNvPr>
          <p:cNvSpPr txBox="1"/>
          <p:nvPr/>
        </p:nvSpPr>
        <p:spPr>
          <a:xfrm>
            <a:off x="6531455" y="5237541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52FECE39-CCCB-495B-AA11-172A32B625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5712467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3DCA83F-B199-413B-9C3A-74D93A3C0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410" y="4869717"/>
            <a:ext cx="2505075" cy="1266825"/>
          </a:xfrm>
          <a:prstGeom prst="rect">
            <a:avLst/>
          </a:prstGeom>
        </p:spPr>
      </p:pic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127B3D38-E92D-4D64-BB46-E50CABF46CF6}"/>
              </a:ext>
            </a:extLst>
          </p:cNvPr>
          <p:cNvSpPr/>
          <p:nvPr/>
        </p:nvSpPr>
        <p:spPr>
          <a:xfrm>
            <a:off x="6453809" y="5487511"/>
            <a:ext cx="2263520" cy="1105172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7CD136-8565-4C41-BB20-876E2D03726F}"/>
              </a:ext>
            </a:extLst>
          </p:cNvPr>
          <p:cNvSpPr txBox="1"/>
          <p:nvPr/>
        </p:nvSpPr>
        <p:spPr>
          <a:xfrm>
            <a:off x="6599698" y="6021161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CBC5FFFC-AED8-4DC4-B15F-51DB6C7EF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414" y="5657849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FDEB2FD-3944-4755-BE24-A91EA5BCE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498" y="4085803"/>
            <a:ext cx="2505824" cy="2120313"/>
          </a:xfrm>
          <a:prstGeom prst="rect">
            <a:avLst/>
          </a:prstGeom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8713418B-9BD9-4C36-BB02-E838EB2CC12E}"/>
              </a:ext>
            </a:extLst>
          </p:cNvPr>
          <p:cNvSpPr/>
          <p:nvPr/>
        </p:nvSpPr>
        <p:spPr>
          <a:xfrm>
            <a:off x="6423498" y="4839950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5C3B9A-290C-4D2A-A865-E117FE1294CD}"/>
              </a:ext>
            </a:extLst>
          </p:cNvPr>
          <p:cNvSpPr txBox="1"/>
          <p:nvPr/>
        </p:nvSpPr>
        <p:spPr>
          <a:xfrm>
            <a:off x="6531455" y="5237541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8630C571-74C7-4ABC-8B6B-EE6E6E9539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976" y="5657849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5E7E9B6-5CC0-4089-9B85-3533B0959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271" y="3312046"/>
            <a:ext cx="1865538" cy="3118724"/>
          </a:xfrm>
          <a:prstGeom prst="rect">
            <a:avLst/>
          </a:prstGeom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F482D18E-DF42-4F96-AD5B-790DA0110E65}"/>
              </a:ext>
            </a:extLst>
          </p:cNvPr>
          <p:cNvSpPr/>
          <p:nvPr/>
        </p:nvSpPr>
        <p:spPr>
          <a:xfrm>
            <a:off x="6423498" y="4839950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A470C8-C12C-4DB0-A14F-AF57B37F8DAC}"/>
              </a:ext>
            </a:extLst>
          </p:cNvPr>
          <p:cNvSpPr txBox="1"/>
          <p:nvPr/>
        </p:nvSpPr>
        <p:spPr>
          <a:xfrm>
            <a:off x="6531455" y="5237541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3E010A1F-0033-49FC-A6FF-806A159F0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5657850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832DE4-4556-41C2-83FA-F46306AB7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62" y="4664845"/>
            <a:ext cx="2297347" cy="1745984"/>
          </a:xfrm>
          <a:prstGeom prst="rect">
            <a:avLst/>
          </a:prstGeom>
        </p:spPr>
      </p:pic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7B533803-53BC-49B8-BBBF-E94BC317907B}"/>
              </a:ext>
            </a:extLst>
          </p:cNvPr>
          <p:cNvSpPr/>
          <p:nvPr/>
        </p:nvSpPr>
        <p:spPr>
          <a:xfrm>
            <a:off x="6453809" y="5487511"/>
            <a:ext cx="2263520" cy="1105172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B9D33-10E6-4124-A631-A5B70289F02B}"/>
              </a:ext>
            </a:extLst>
          </p:cNvPr>
          <p:cNvSpPr txBox="1"/>
          <p:nvPr/>
        </p:nvSpPr>
        <p:spPr>
          <a:xfrm>
            <a:off x="6599698" y="6021161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9C9666DA-4126-401B-974E-EE8E4E400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101" y="5744251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13" name="Bocadillo nube: nube 12">
            <a:extLst>
              <a:ext uri="{FF2B5EF4-FFF2-40B4-BE49-F238E27FC236}">
                <a16:creationId xmlns:a16="http://schemas.microsoft.com/office/drawing/2014/main" id="{884AF4B6-AFC6-4749-A2E4-27B9EE374537}"/>
              </a:ext>
            </a:extLst>
          </p:cNvPr>
          <p:cNvSpPr/>
          <p:nvPr/>
        </p:nvSpPr>
        <p:spPr>
          <a:xfrm>
            <a:off x="3075865" y="1418354"/>
            <a:ext cx="6804837" cy="2110563"/>
          </a:xfrm>
          <a:prstGeom prst="cloudCallout">
            <a:avLst>
              <a:gd name="adj1" fmla="val -72551"/>
              <a:gd name="adj2" fmla="val 131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6B90003-EA6D-48B9-9D47-CBBC77ACE686}"/>
              </a:ext>
            </a:extLst>
          </p:cNvPr>
          <p:cNvSpPr txBox="1"/>
          <p:nvPr/>
        </p:nvSpPr>
        <p:spPr>
          <a:xfrm>
            <a:off x="4338083" y="1765005"/>
            <a:ext cx="4784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¡Espero que te divirtieras aprendiendo!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01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192815" y="-19282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91EFC0-22E6-4977-B37F-C84846BD0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10" y="3572107"/>
            <a:ext cx="3533775" cy="3305175"/>
          </a:xfrm>
          <a:prstGeom prst="rect">
            <a:avLst/>
          </a:prstGeom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49CDD8A7-5C76-46AC-B319-EB8248F2BC90}"/>
              </a:ext>
            </a:extLst>
          </p:cNvPr>
          <p:cNvSpPr/>
          <p:nvPr/>
        </p:nvSpPr>
        <p:spPr>
          <a:xfrm>
            <a:off x="7449479" y="4362423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D99CAE-9089-4F84-9B15-3724F63B37E2}"/>
              </a:ext>
            </a:extLst>
          </p:cNvPr>
          <p:cNvSpPr txBox="1"/>
          <p:nvPr/>
        </p:nvSpPr>
        <p:spPr>
          <a:xfrm>
            <a:off x="7658749" y="5011061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pic>
        <p:nvPicPr>
          <p:cNvPr id="4098" name="Picture 2" descr="manos">
            <a:extLst>
              <a:ext uri="{FF2B5EF4-FFF2-40B4-BE49-F238E27FC236}">
                <a16:creationId xmlns:a16="http://schemas.microsoft.com/office/drawing/2014/main" id="{27055237-27EE-4835-BBA3-988A791F95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43" y="5101306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C7712C-834B-4EC4-B7D5-9367D45CE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916" y="4337781"/>
            <a:ext cx="2143125" cy="2257425"/>
          </a:xfrm>
          <a:prstGeom prst="rect">
            <a:avLst/>
          </a:prstGeom>
        </p:spPr>
      </p:pic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312140F8-3CFE-4544-BE9E-6949BB7BA027}"/>
              </a:ext>
            </a:extLst>
          </p:cNvPr>
          <p:cNvSpPr/>
          <p:nvPr/>
        </p:nvSpPr>
        <p:spPr>
          <a:xfrm>
            <a:off x="7140902" y="5067168"/>
            <a:ext cx="2304207" cy="119388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6DEDFE-07C6-4B26-9095-78216656394F}"/>
              </a:ext>
            </a:extLst>
          </p:cNvPr>
          <p:cNvSpPr txBox="1"/>
          <p:nvPr/>
        </p:nvSpPr>
        <p:spPr>
          <a:xfrm>
            <a:off x="7513395" y="5836784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7" name="Picture 2" descr="manos">
            <a:extLst>
              <a:ext uri="{FF2B5EF4-FFF2-40B4-BE49-F238E27FC236}">
                <a16:creationId xmlns:a16="http://schemas.microsoft.com/office/drawing/2014/main" id="{DE7C14D3-737D-4F25-8435-76F7E5D42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08" y="5421375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2050" name="Picture 2" descr="5 plantas tóxicas no aptas para niños ni gatos - canalHOGAR">
            <a:extLst>
              <a:ext uri="{FF2B5EF4-FFF2-40B4-BE49-F238E27FC236}">
                <a16:creationId xmlns:a16="http://schemas.microsoft.com/office/drawing/2014/main" id="{F306249F-4A8B-48F4-A2D7-9D68D0FB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16" y="5148731"/>
            <a:ext cx="3514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AFAB2358-478E-4EFB-9B9D-B6E4067BAF2C}"/>
              </a:ext>
            </a:extLst>
          </p:cNvPr>
          <p:cNvSpPr/>
          <p:nvPr/>
        </p:nvSpPr>
        <p:spPr>
          <a:xfrm>
            <a:off x="7837144" y="4883419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33061D-BAAA-4822-A4C3-36399B5BB63F}"/>
              </a:ext>
            </a:extLst>
          </p:cNvPr>
          <p:cNvSpPr txBox="1"/>
          <p:nvPr/>
        </p:nvSpPr>
        <p:spPr>
          <a:xfrm>
            <a:off x="8041665" y="5431861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25672044-A060-4874-B745-B09F228AA7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120" y="5616527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499EFA-FDF2-46D4-9B96-A4B1544AA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510" y="4818614"/>
            <a:ext cx="1533525" cy="1514475"/>
          </a:xfrm>
          <a:prstGeom prst="rect">
            <a:avLst/>
          </a:prstGeom>
        </p:spPr>
      </p:pic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313C85A0-2631-4885-A5CD-87AF1D696DD6}"/>
              </a:ext>
            </a:extLst>
          </p:cNvPr>
          <p:cNvSpPr/>
          <p:nvPr/>
        </p:nvSpPr>
        <p:spPr>
          <a:xfrm>
            <a:off x="7140902" y="5067168"/>
            <a:ext cx="2304207" cy="119388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1358E4F-162C-4BA7-9925-F8FD8EAB1C64}"/>
              </a:ext>
            </a:extLst>
          </p:cNvPr>
          <p:cNvSpPr txBox="1"/>
          <p:nvPr/>
        </p:nvSpPr>
        <p:spPr>
          <a:xfrm>
            <a:off x="7513395" y="5836784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7" name="Picture 2" descr="manos">
            <a:extLst>
              <a:ext uri="{FF2B5EF4-FFF2-40B4-BE49-F238E27FC236}">
                <a16:creationId xmlns:a16="http://schemas.microsoft.com/office/drawing/2014/main" id="{3A79ED23-246C-462E-98B4-890EC2A3A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92" y="5575851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6146" name="Picture 2" descr="Las 80 mejores imágenes de dibujos de perros | Dibujos de perros ...">
            <a:extLst>
              <a:ext uri="{FF2B5EF4-FFF2-40B4-BE49-F238E27FC236}">
                <a16:creationId xmlns:a16="http://schemas.microsoft.com/office/drawing/2014/main" id="{2E2B85BB-4DD8-4C17-8899-F0521F3C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01" y="382365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89C5483D-4B4F-4112-9A47-DEB63B65BD48}"/>
              </a:ext>
            </a:extLst>
          </p:cNvPr>
          <p:cNvSpPr/>
          <p:nvPr/>
        </p:nvSpPr>
        <p:spPr>
          <a:xfrm>
            <a:off x="7449479" y="4362423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65AA0EA-8DBD-4302-B07D-9F16AB4C4BC8}"/>
              </a:ext>
            </a:extLst>
          </p:cNvPr>
          <p:cNvSpPr txBox="1"/>
          <p:nvPr/>
        </p:nvSpPr>
        <p:spPr>
          <a:xfrm>
            <a:off x="7658749" y="5011061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6E33153E-5F58-4428-8D35-DA4ECD4E9F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37" y="5657849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7170" name="Picture 2" descr="El Aji Picante">
            <a:extLst>
              <a:ext uri="{FF2B5EF4-FFF2-40B4-BE49-F238E27FC236}">
                <a16:creationId xmlns:a16="http://schemas.microsoft.com/office/drawing/2014/main" id="{8B5D6061-35FB-4998-9B82-C6DBED00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19" y="4434466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833535F2-363B-423A-B232-F4C00EC2C930}"/>
              </a:ext>
            </a:extLst>
          </p:cNvPr>
          <p:cNvSpPr/>
          <p:nvPr/>
        </p:nvSpPr>
        <p:spPr>
          <a:xfrm>
            <a:off x="7140902" y="5067168"/>
            <a:ext cx="2304207" cy="119388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FC1771-4815-4724-92EB-286B8D897DD9}"/>
              </a:ext>
            </a:extLst>
          </p:cNvPr>
          <p:cNvSpPr txBox="1"/>
          <p:nvPr/>
        </p:nvSpPr>
        <p:spPr>
          <a:xfrm>
            <a:off x="7513395" y="5836784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7" name="Picture 2" descr="manos">
            <a:extLst>
              <a:ext uri="{FF2B5EF4-FFF2-40B4-BE49-F238E27FC236}">
                <a16:creationId xmlns:a16="http://schemas.microsoft.com/office/drawing/2014/main" id="{B19AF9BA-151E-4A13-9324-D839519E52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35" y="5657849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Desagradable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937DCB-8425-4223-943E-55BD866BAB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33" y="4569982"/>
            <a:ext cx="2118376" cy="2307300"/>
          </a:xfrm>
          <a:prstGeom prst="rect">
            <a:avLst/>
          </a:prstGeom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55F1D569-53BA-49E1-8983-F45CCB2B859E}"/>
              </a:ext>
            </a:extLst>
          </p:cNvPr>
          <p:cNvSpPr/>
          <p:nvPr/>
        </p:nvSpPr>
        <p:spPr>
          <a:xfrm>
            <a:off x="7449479" y="4362423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F4F30F-BD34-4858-890B-FB282E593BC5}"/>
              </a:ext>
            </a:extLst>
          </p:cNvPr>
          <p:cNvSpPr txBox="1"/>
          <p:nvPr/>
        </p:nvSpPr>
        <p:spPr>
          <a:xfrm>
            <a:off x="7658749" y="5011061"/>
            <a:ext cx="15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Agradable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DC360E69-ED05-4BCB-9582-57753AC846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12" y="5677132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C1CE65-CB99-4D57-A1FC-C82D41E2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123"/>
          <a:stretch/>
        </p:blipFill>
        <p:spPr>
          <a:xfrm>
            <a:off x="1404730" y="199836"/>
            <a:ext cx="9672845" cy="665816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66C70ED1-5CCB-452D-8F91-73DC2994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" y="19282"/>
            <a:ext cx="72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70B86B-8DA7-48F3-9DDC-98E9FB764B57}"/>
              </a:ext>
            </a:extLst>
          </p:cNvPr>
          <p:cNvSpPr/>
          <p:nvPr/>
        </p:nvSpPr>
        <p:spPr>
          <a:xfrm>
            <a:off x="793601" y="192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Ciencias Naturales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 Básicos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ES" alt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 Mirza Gutiérrez 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0D799-1EDF-42D9-9AEE-7F4B9DE1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58627"/>
            <a:ext cx="1865538" cy="2822693"/>
          </a:xfrm>
          <a:prstGeom prst="rect">
            <a:avLst/>
          </a:prstGeom>
        </p:spPr>
      </p:pic>
      <p:sp>
        <p:nvSpPr>
          <p:cNvPr id="3" name="Diagrama de flujo: extraer 2">
            <a:extLst>
              <a:ext uri="{FF2B5EF4-FFF2-40B4-BE49-F238E27FC236}">
                <a16:creationId xmlns:a16="http://schemas.microsoft.com/office/drawing/2014/main" id="{F832C838-0FC6-4730-8FEA-51FCAF96F482}"/>
              </a:ext>
            </a:extLst>
          </p:cNvPr>
          <p:cNvSpPr/>
          <p:nvPr/>
        </p:nvSpPr>
        <p:spPr>
          <a:xfrm>
            <a:off x="1874763" y="651884"/>
            <a:ext cx="2837747" cy="223293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80E48-73C4-4B19-B033-7D6F0E57502E}"/>
              </a:ext>
            </a:extLst>
          </p:cNvPr>
          <p:cNvSpPr txBox="1"/>
          <p:nvPr/>
        </p:nvSpPr>
        <p:spPr>
          <a:xfrm>
            <a:off x="2542757" y="1858627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B02EA515-FD47-4450-860A-57A599ACF03B}"/>
              </a:ext>
            </a:extLst>
          </p:cNvPr>
          <p:cNvSpPr/>
          <p:nvPr/>
        </p:nvSpPr>
        <p:spPr>
          <a:xfrm>
            <a:off x="6453809" y="651884"/>
            <a:ext cx="3101008" cy="223293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19DEF-FFC1-4548-89AE-AF9892E5FF1E}"/>
              </a:ext>
            </a:extLst>
          </p:cNvPr>
          <p:cNvSpPr txBox="1"/>
          <p:nvPr/>
        </p:nvSpPr>
        <p:spPr>
          <a:xfrm>
            <a:off x="7257459" y="2019247"/>
            <a:ext cx="19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no saludable</a:t>
            </a:r>
            <a:endParaRPr lang="es-ES" dirty="0"/>
          </a:p>
        </p:txBody>
      </p:sp>
      <p:pic>
        <p:nvPicPr>
          <p:cNvPr id="8194" name="Picture 2" descr="Plátano simple Gratis Dibujos Animados Imágene｜Illustoon ES">
            <a:extLst>
              <a:ext uri="{FF2B5EF4-FFF2-40B4-BE49-F238E27FC236}">
                <a16:creationId xmlns:a16="http://schemas.microsoft.com/office/drawing/2014/main" id="{3286E9D6-8987-4E85-A037-121F904D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93" y="4954564"/>
            <a:ext cx="1496997" cy="14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grama de flujo: extraer 13">
            <a:extLst>
              <a:ext uri="{FF2B5EF4-FFF2-40B4-BE49-F238E27FC236}">
                <a16:creationId xmlns:a16="http://schemas.microsoft.com/office/drawing/2014/main" id="{49B845BE-5CBA-479E-A2C2-8F175AE42ED4}"/>
              </a:ext>
            </a:extLst>
          </p:cNvPr>
          <p:cNvSpPr/>
          <p:nvPr/>
        </p:nvSpPr>
        <p:spPr>
          <a:xfrm>
            <a:off x="6241152" y="4808991"/>
            <a:ext cx="1717673" cy="10179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7281FF-9086-4815-B41C-A1FCABC32AD6}"/>
              </a:ext>
            </a:extLst>
          </p:cNvPr>
          <p:cNvSpPr txBox="1"/>
          <p:nvPr/>
        </p:nvSpPr>
        <p:spPr>
          <a:xfrm>
            <a:off x="6349109" y="5211589"/>
            <a:ext cx="15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Comida saludable</a:t>
            </a:r>
            <a:endParaRPr lang="es-ES" dirty="0"/>
          </a:p>
        </p:txBody>
      </p:sp>
      <p:pic>
        <p:nvPicPr>
          <p:cNvPr id="16" name="Picture 2" descr="manos">
            <a:extLst>
              <a:ext uri="{FF2B5EF4-FFF2-40B4-BE49-F238E27FC236}">
                <a16:creationId xmlns:a16="http://schemas.microsoft.com/office/drawing/2014/main" id="{2223336B-4002-4FCB-BF1C-AD3194CE5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45" y="5703062"/>
            <a:ext cx="2343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244</Words>
  <Application>Microsoft Office PowerPoint</Application>
  <PresentationFormat>Panorámica</PresentationFormat>
  <Paragraphs>93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Calibri</vt:lpstr>
      <vt:lpstr>AccentBoxVTI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Miranda</dc:creator>
  <cp:lastModifiedBy>Mauricio Miranda</cp:lastModifiedBy>
  <cp:revision>14</cp:revision>
  <dcterms:created xsi:type="dcterms:W3CDTF">2020-04-11T22:05:25Z</dcterms:created>
  <dcterms:modified xsi:type="dcterms:W3CDTF">2020-04-12T01:21:38Z</dcterms:modified>
</cp:coreProperties>
</file>