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j1MqZ9fYt1Mj9WsRw8CAxss8bS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hyperlink" Target="https://www.youtube.com/watch?v=wiewtqo_Vjk&amp;t=5s" TargetMode="External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E0B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406435" y="1645920"/>
            <a:ext cx="9144000" cy="43368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ct val="100000"/>
              <a:buFont typeface="Calibri"/>
              <a:buNone/>
            </a:pPr>
            <a:r>
              <a:rPr lang="es-CL">
                <a:solidFill>
                  <a:srgbClr val="548135"/>
                </a:solidFill>
              </a:rPr>
              <a:t>Taller de Habilidades</a:t>
            </a:r>
            <a:br>
              <a:rPr lang="es-CL">
                <a:solidFill>
                  <a:srgbClr val="548135"/>
                </a:solidFill>
              </a:rPr>
            </a:br>
            <a:r>
              <a:rPr lang="es-CL">
                <a:solidFill>
                  <a:srgbClr val="548135"/>
                </a:solidFill>
              </a:rPr>
              <a:t>“El secreto de la cueva negra”</a:t>
            </a:r>
            <a:br>
              <a:rPr lang="es-CL">
                <a:solidFill>
                  <a:srgbClr val="548135"/>
                </a:solidFill>
              </a:rPr>
            </a:br>
            <a:br>
              <a:rPr lang="es-CL">
                <a:solidFill>
                  <a:srgbClr val="548135"/>
                </a:solidFill>
              </a:rPr>
            </a:br>
            <a:r>
              <a:rPr b="1" i="1" lang="es-CL" sz="4000">
                <a:solidFill>
                  <a:schemeClr val="accent6"/>
                </a:solidFill>
              </a:rPr>
              <a:t>Meta de clases: Conocer e interiorizarse en el proyecto del mes.</a:t>
            </a:r>
            <a:br>
              <a:rPr b="1" i="1" lang="es-CL">
                <a:solidFill>
                  <a:schemeClr val="accent6"/>
                </a:solidFill>
              </a:rPr>
            </a:br>
            <a:r>
              <a:rPr lang="es-CL"/>
              <a:t> </a:t>
            </a:r>
            <a:br>
              <a:rPr lang="es-CL"/>
            </a:br>
            <a:endParaRPr>
              <a:solidFill>
                <a:srgbClr val="548135"/>
              </a:solidFill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3998" y="461464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400"/>
              <a:buNone/>
            </a:pPr>
            <a:r>
              <a:rPr lang="es-CL">
                <a:solidFill>
                  <a:srgbClr val="548135"/>
                </a:solidFill>
              </a:rPr>
              <a:t>Habilidad: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400"/>
              <a:buNone/>
            </a:pPr>
            <a:r>
              <a:rPr lang="es-CL">
                <a:solidFill>
                  <a:srgbClr val="548135"/>
                </a:solidFill>
              </a:rPr>
              <a:t>Opinión.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000"/>
              <a:buNone/>
            </a:pPr>
            <a:r>
              <a:rPr lang="es-CL" sz="2000">
                <a:solidFill>
                  <a:srgbClr val="548135"/>
                </a:solidFill>
              </a:rPr>
              <a:t>Profesora Sandra Bravo</a:t>
            </a:r>
            <a:endParaRPr sz="2000">
              <a:solidFill>
                <a:srgbClr val="548135"/>
              </a:solidFill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24598" l="31781" r="32168" t="33607"/>
          <a:stretch/>
        </p:blipFill>
        <p:spPr>
          <a:xfrm>
            <a:off x="309488" y="235131"/>
            <a:ext cx="1214511" cy="124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066" y="4201942"/>
            <a:ext cx="2295865" cy="229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20067" y="4201941"/>
            <a:ext cx="2295865" cy="2295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E599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7482" y="374005"/>
            <a:ext cx="4081424" cy="605071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3857482" y="623452"/>
            <a:ext cx="3522098" cy="858982"/>
          </a:xfrm>
          <a:prstGeom prst="ellipse">
            <a:avLst/>
          </a:prstGeom>
          <a:noFill/>
          <a:ln cap="flat" cmpd="sng" w="381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" name="Google Shape;95;p2"/>
          <p:cNvCxnSpPr/>
          <p:nvPr/>
        </p:nvCxnSpPr>
        <p:spPr>
          <a:xfrm>
            <a:off x="7379580" y="1052943"/>
            <a:ext cx="926194" cy="6532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6" name="Google Shape;96;p2"/>
          <p:cNvSpPr/>
          <p:nvPr/>
        </p:nvSpPr>
        <p:spPr>
          <a:xfrm>
            <a:off x="3857482" y="1400134"/>
            <a:ext cx="2155391" cy="277156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97;p2"/>
          <p:cNvCxnSpPr>
            <a:stCxn id="96" idx="1"/>
          </p:cNvCxnSpPr>
          <p:nvPr/>
        </p:nvCxnSpPr>
        <p:spPr>
          <a:xfrm rot="10800000">
            <a:off x="3034282" y="1538712"/>
            <a:ext cx="823200" cy="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8" name="Google Shape;98;p2"/>
          <p:cNvSpPr txBox="1"/>
          <p:nvPr/>
        </p:nvSpPr>
        <p:spPr>
          <a:xfrm>
            <a:off x="2097647" y="1393249"/>
            <a:ext cx="901337" cy="400110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8305774" y="859420"/>
            <a:ext cx="815926" cy="400110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20056" r="24398" t="10098"/>
          <a:stretch/>
        </p:blipFill>
        <p:spPr>
          <a:xfrm flipH="1">
            <a:off x="9744502" y="3199761"/>
            <a:ext cx="1992573" cy="3224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/>
          <p:nvPr/>
        </p:nvSpPr>
        <p:spPr>
          <a:xfrm>
            <a:off x="2820740" y="2181261"/>
            <a:ext cx="5595582" cy="1897038"/>
          </a:xfrm>
          <a:prstGeom prst="ellipse">
            <a:avLst/>
          </a:prstGeom>
          <a:noFill/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Google Shape;102;p2"/>
          <p:cNvCxnSpPr>
            <a:stCxn id="101" idx="2"/>
          </p:cNvCxnSpPr>
          <p:nvPr/>
        </p:nvCxnSpPr>
        <p:spPr>
          <a:xfrm rot="10800000">
            <a:off x="1883540" y="3129780"/>
            <a:ext cx="9372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3" name="Google Shape;103;p2"/>
          <p:cNvSpPr txBox="1"/>
          <p:nvPr/>
        </p:nvSpPr>
        <p:spPr>
          <a:xfrm>
            <a:off x="532264" y="2947919"/>
            <a:ext cx="1364776" cy="369332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Ilustración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>
            <p:ph type="title"/>
          </p:nvPr>
        </p:nvSpPr>
        <p:spPr>
          <a:xfrm>
            <a:off x="838200" y="365125"/>
            <a:ext cx="702564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CL" sz="3200"/>
              <a:t>Autor Pepe Pelayo</a:t>
            </a:r>
            <a:endParaRPr sz="3200"/>
          </a:p>
        </p:txBody>
      </p:sp>
      <p:sp>
        <p:nvSpPr>
          <p:cNvPr id="109" name="Google Shape;109;p3"/>
          <p:cNvSpPr txBox="1"/>
          <p:nvPr/>
        </p:nvSpPr>
        <p:spPr>
          <a:xfrm>
            <a:off x="3335822" y="1342894"/>
            <a:ext cx="4807131" cy="1754326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José «</a:t>
            </a:r>
            <a:r>
              <a:rPr b="1"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Pepe</a:t>
            </a: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</a:t>
            </a:r>
            <a:r>
              <a:rPr b="1"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Pelayo</a:t>
            </a: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Pérez (Matanzas, Cuba, 1952) es un escritor, guionista, comediante, cuentacuentos, humorista gráfico, especialista en teoría y práctica del humor e Ingeniero civil de profesión. Reside en Chile desde 1991, donde se nacionalizó.</a:t>
            </a:r>
            <a:endParaRPr/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b="10273" l="13499" r="12636" t="0"/>
          <a:stretch/>
        </p:blipFill>
        <p:spPr>
          <a:xfrm>
            <a:off x="8856570" y="1027906"/>
            <a:ext cx="2579428" cy="330374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/>
          <p:nvPr/>
        </p:nvSpPr>
        <p:spPr>
          <a:xfrm>
            <a:off x="3335822" y="3336325"/>
            <a:ext cx="6096000" cy="2031325"/>
          </a:xfrm>
          <a:prstGeom prst="rect">
            <a:avLst/>
          </a:prstGeom>
          <a:noFill/>
          <a:ln cap="flat" cmpd="sng" w="38100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Resumen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Pato y Canarito viven grandes aventuras al intentar resolver el misterioso secuestro de su amiga Cata. Con la ayuda de divertidos personajes, y haciendo uso de poderes mágicos que ellos nunca imaginaron tener, buscan liberar a la niña y, de paso, salvar a los habitantes de Montebello del peligro que los acecha.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5699" y="1342894"/>
            <a:ext cx="2641010" cy="3578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CB8C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1606332" y="4974926"/>
            <a:ext cx="9545935" cy="523220"/>
          </a:xfrm>
          <a:prstGeom prst="rect">
            <a:avLst/>
          </a:prstGeom>
          <a:noFill/>
          <a:ln cap="flat" cmpd="sng" w="38100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Mira el video con atención</a:t>
            </a:r>
            <a:endParaRPr b="1" sz="2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50963" y="46013"/>
            <a:ext cx="2454519" cy="245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46475" y="3446887"/>
            <a:ext cx="1762384" cy="164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08390" y="277091"/>
            <a:ext cx="5541818" cy="4156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D0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s-CL">
                <a:solidFill>
                  <a:srgbClr val="0070C0"/>
                </a:solidFill>
              </a:rPr>
              <a:t>Luego de ver el video responde en tu cuaderno: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126" name="Google Shape;126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b="1" lang="es-CL">
                <a:solidFill>
                  <a:srgbClr val="1E4E79"/>
                </a:solidFill>
              </a:rPr>
              <a:t>1-. ¿Te gustó la recomendación del autor? ¿por qué?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1E4E79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b="1" lang="es-CL">
                <a:solidFill>
                  <a:srgbClr val="1E4E79"/>
                </a:solidFill>
              </a:rPr>
              <a:t>2-. ¿te gustaría escribir un libro para jóvenes? Explica y justifica tu respuesta.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1E4E79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b="1" lang="es-CL">
                <a:solidFill>
                  <a:srgbClr val="1E4E79"/>
                </a:solidFill>
              </a:rPr>
              <a:t>3-. ¿Cómo piensas que será el libro? ¿por qué?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1E4E7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None/>
            </a:pPr>
            <a:r>
              <a:rPr b="1" lang="es-CL">
                <a:solidFill>
                  <a:srgbClr val="1E4E79"/>
                </a:solidFill>
              </a:rPr>
              <a:t>Desafío: Lee en casa hasta la página 28 del libro y escribe tu opinión de los dos primeros capítulos, se revisará en la próxima clase. </a:t>
            </a:r>
            <a:endParaRPr b="1">
              <a:solidFill>
                <a:srgbClr val="1E4E79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2891" y="280443"/>
            <a:ext cx="1545182" cy="1545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D1F7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>
            <p:ph type="title"/>
          </p:nvPr>
        </p:nvSpPr>
        <p:spPr>
          <a:xfrm>
            <a:off x="838200" y="1619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Calibri"/>
              <a:buNone/>
            </a:pPr>
            <a:r>
              <a:rPr lang="es-CL">
                <a:solidFill>
                  <a:srgbClr val="3A3838"/>
                </a:solidFill>
              </a:rPr>
              <a:t>Nuestro Proyecto Booktube</a:t>
            </a:r>
            <a:endParaRPr>
              <a:solidFill>
                <a:srgbClr val="3A3838"/>
              </a:solidFill>
            </a:endParaRPr>
          </a:p>
        </p:txBody>
      </p:sp>
      <p:sp>
        <p:nvSpPr>
          <p:cNvPr id="133" name="Google Shape;133;p6"/>
          <p:cNvSpPr txBox="1"/>
          <p:nvPr>
            <p:ph idx="1" type="body"/>
          </p:nvPr>
        </p:nvSpPr>
        <p:spPr>
          <a:xfrm>
            <a:off x="838200" y="136139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s-CL">
                <a:solidFill>
                  <a:srgbClr val="595959"/>
                </a:solidFill>
              </a:rPr>
              <a:t>¿Qué es un Booktube?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s-CL">
                <a:solidFill>
                  <a:srgbClr val="595959"/>
                </a:solidFill>
              </a:rPr>
              <a:t>Un breve video que recomienda e invita a la lectura y entrega información del libro recomendado.</a:t>
            </a:r>
            <a:endParaRPr>
              <a:solidFill>
                <a:srgbClr val="595959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s-CL">
                <a:solidFill>
                  <a:srgbClr val="595959"/>
                </a:solidFill>
              </a:rPr>
              <a:t>¿Qué información debo entregar?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s-CL">
                <a:solidFill>
                  <a:srgbClr val="595959"/>
                </a:solidFill>
              </a:rPr>
              <a:t>En la rúbrica podrás ver punto por punto pero te adelanto que deberás mencionar la información general del libro (título, autor, número de páginas y editorial)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s-CL">
                <a:solidFill>
                  <a:srgbClr val="595959"/>
                </a:solidFill>
              </a:rPr>
              <a:t>Tendrás que  invitar al </a:t>
            </a:r>
            <a:r>
              <a:rPr lang="es-CL">
                <a:solidFill>
                  <a:srgbClr val="595959"/>
                </a:solidFill>
              </a:rPr>
              <a:t>público</a:t>
            </a:r>
            <a:r>
              <a:rPr lang="es-CL">
                <a:solidFill>
                  <a:srgbClr val="595959"/>
                </a:solidFill>
              </a:rPr>
              <a:t> a leer el libro.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s-CL">
                <a:solidFill>
                  <a:srgbClr val="595959"/>
                </a:solidFill>
              </a:rPr>
              <a:t>Deberás entregar tu opinión del libro entregando al menos tres argumentos que la respalde.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s-CL">
                <a:solidFill>
                  <a:srgbClr val="595959"/>
                </a:solidFill>
              </a:rPr>
              <a:t>Deberás entregar una breve descripción de la trama del libro.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 b="0" l="7571" r="0" t="22261"/>
          <a:stretch/>
        </p:blipFill>
        <p:spPr>
          <a:xfrm>
            <a:off x="10129398" y="161951"/>
            <a:ext cx="2448803" cy="2059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2021-03-02T16:15:40Z</dcterms:created>
  <dc:creator>Usuario de Windows</dc:creator>
</cp:coreProperties>
</file>