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9" r:id="rId3"/>
    <p:sldId id="260" r:id="rId4"/>
    <p:sldId id="261" r:id="rId5"/>
    <p:sldId id="262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65" r:id="rId14"/>
  </p:sldIdLst>
  <p:sldSz cx="12192000" cy="6858000"/>
  <p:notesSz cx="6858000" cy="9144000"/>
  <p:embeddedFontLst>
    <p:embeddedFont>
      <p:font typeface="Bai Jamjuree" panose="020B0604020202020204" charset="-34"/>
      <p:regular r:id="rId16"/>
      <p:bold r:id="rId17"/>
      <p:italic r:id="rId18"/>
      <p:boldItalic r:id="rId19"/>
    </p:embeddedFont>
    <p:embeddedFont>
      <p:font typeface="Barlow Condensed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Rammetto One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33e55cd3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33e55cd3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33e55cd3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33e55cd3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33e55cd3e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33e55cd3e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33e55cd3e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33e55cd3e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33e55cd3e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33e55cd3e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33e55cd3e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33e55cd3e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929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33e55cd3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33e55cd3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4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33e55cd3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33e55cd3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218575" y="154300"/>
            <a:ext cx="11859600" cy="4767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6650" y="4617100"/>
            <a:ext cx="12238500" cy="2345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2550" y="4769500"/>
            <a:ext cx="11946000" cy="2007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579885">
            <a:off x="5263193" y="-1831610"/>
            <a:ext cx="1720755" cy="1234031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579905">
            <a:off x="4845111" y="-1119427"/>
            <a:ext cx="1445279" cy="10909748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10318369">
            <a:off x="2105917" y="873566"/>
            <a:ext cx="7486958" cy="4994717"/>
          </a:xfrm>
          <a:prstGeom prst="trapezoid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10318274">
            <a:off x="2280910" y="1009905"/>
            <a:ext cx="7124635" cy="4707338"/>
          </a:xfrm>
          <a:prstGeom prst="trapezoid">
            <a:avLst>
              <a:gd name="adj" fmla="val 25000"/>
            </a:avLst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1">
  <p:cSld name="CUSTOM_15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 rot="-10764516">
            <a:off x="1332095" y="435197"/>
            <a:ext cx="10550662" cy="5966100"/>
          </a:xfrm>
          <a:prstGeom prst="trapezoid">
            <a:avLst>
              <a:gd name="adj" fmla="val 11449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 rot="-10318480">
            <a:off x="131386" y="413147"/>
            <a:ext cx="3433829" cy="2290856"/>
          </a:xfrm>
          <a:prstGeom prst="trapezoid">
            <a:avLst>
              <a:gd name="adj" fmla="val 25000"/>
            </a:avLst>
          </a:prstGeom>
          <a:solidFill>
            <a:srgbClr val="89C44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 rot="-10318398">
            <a:off x="211544" y="475746"/>
            <a:ext cx="3267814" cy="2158981"/>
          </a:xfrm>
          <a:prstGeom prst="trapezoid">
            <a:avLst>
              <a:gd name="adj" fmla="val 25000"/>
            </a:avLst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4">
  <p:cSld name="CUSTOM_15_3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rot="35484">
            <a:off x="347645" y="574022"/>
            <a:ext cx="10550662" cy="5966100"/>
          </a:xfrm>
          <a:prstGeom prst="trapezoid">
            <a:avLst>
              <a:gd name="adj" fmla="val 11449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8541050" y="272525"/>
            <a:ext cx="3263100" cy="2345700"/>
          </a:xfrm>
          <a:prstGeom prst="trapezoid">
            <a:avLst>
              <a:gd name="adj" fmla="val 25000"/>
            </a:avLst>
          </a:prstGeom>
          <a:solidFill>
            <a:srgbClr val="E3038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696700" y="424925"/>
            <a:ext cx="2932500" cy="2007900"/>
          </a:xfrm>
          <a:prstGeom prst="trapezoid">
            <a:avLst>
              <a:gd name="adj" fmla="val 25000"/>
            </a:avLst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3">
  <p:cSld name="CUSTOM_15_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rot="-10764516">
            <a:off x="1332095" y="435197"/>
            <a:ext cx="10550662" cy="596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359475" y="52600"/>
            <a:ext cx="3032400" cy="234570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504117" y="205000"/>
            <a:ext cx="2790900" cy="2007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2">
  <p:cSld name="CUSTOM_15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-10764544">
            <a:off x="451271" y="298700"/>
            <a:ext cx="11431508" cy="6098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/>
          <p:nvPr/>
        </p:nvSpPr>
        <p:spPr>
          <a:xfrm rot="-10161626">
            <a:off x="8975319" y="486730"/>
            <a:ext cx="2811027" cy="2471439"/>
          </a:xfrm>
          <a:prstGeom prst="ellipse">
            <a:avLst/>
          </a:prstGeom>
          <a:solidFill>
            <a:srgbClr val="EE185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8"/>
          <p:cNvSpPr/>
          <p:nvPr/>
        </p:nvSpPr>
        <p:spPr>
          <a:xfrm rot="-10161400">
            <a:off x="9041094" y="554450"/>
            <a:ext cx="2675225" cy="2328928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" name="Google Shape;7;p1"/>
          <p:cNvSpPr txBox="1"/>
          <p:nvPr/>
        </p:nvSpPr>
        <p:spPr>
          <a:xfrm rot="5400000">
            <a:off x="-679350" y="6031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 rot="-790940">
            <a:off x="4338791" y="1528341"/>
            <a:ext cx="930876" cy="12264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Rammetto One"/>
              </a:rPr>
              <a:t>al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3C78D8"/>
              </a:solidFill>
              <a:latin typeface="Rammetto One"/>
            </a:endParaRPr>
          </a:p>
        </p:txBody>
      </p:sp>
      <p:sp>
        <p:nvSpPr>
          <p:cNvPr id="86" name="Google Shape;86;p13"/>
          <p:cNvSpPr/>
          <p:nvPr/>
        </p:nvSpPr>
        <p:spPr>
          <a:xfrm rot="-790940">
            <a:off x="1387220" y="2518549"/>
            <a:ext cx="674390" cy="10409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E1858"/>
                </a:solidFill>
                <a:latin typeface="Rammetto One"/>
              </a:rPr>
              <a:t>e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EE1858"/>
              </a:solidFill>
              <a:latin typeface="Rammetto One"/>
            </a:endParaRPr>
          </a:p>
        </p:txBody>
      </p:sp>
      <p:sp>
        <p:nvSpPr>
          <p:cNvPr id="87" name="Google Shape;87;p13"/>
          <p:cNvSpPr/>
          <p:nvPr/>
        </p:nvSpPr>
        <p:spPr>
          <a:xfrm rot="-790940">
            <a:off x="390787" y="2482370"/>
            <a:ext cx="965695" cy="124841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89C443"/>
                </a:solidFill>
                <a:latin typeface="Rammetto One"/>
              </a:rPr>
              <a:t>R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89C443"/>
              </a:solidFill>
              <a:latin typeface="Rammetto One"/>
            </a:endParaRPr>
          </a:p>
        </p:txBody>
      </p:sp>
      <p:sp>
        <p:nvSpPr>
          <p:cNvPr id="88" name="Google Shape;88;p13"/>
          <p:cNvSpPr/>
          <p:nvPr/>
        </p:nvSpPr>
        <p:spPr>
          <a:xfrm rot="-790940">
            <a:off x="2086450" y="2264068"/>
            <a:ext cx="717304" cy="11016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Rammetto One"/>
              </a:rPr>
              <a:t>t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9900"/>
              </a:solidFill>
              <a:latin typeface="Rammetto One"/>
            </a:endParaRPr>
          </a:p>
        </p:txBody>
      </p:sp>
      <p:sp>
        <p:nvSpPr>
          <p:cNvPr id="89" name="Google Shape;89;p13"/>
          <p:cNvSpPr/>
          <p:nvPr/>
        </p:nvSpPr>
        <p:spPr>
          <a:xfrm rot="-790940">
            <a:off x="2885563" y="2179394"/>
            <a:ext cx="706486" cy="9384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A00C60"/>
                </a:solidFill>
                <a:latin typeface="Rammetto One"/>
              </a:rPr>
              <a:t>r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A00C60"/>
              </a:solidFill>
              <a:latin typeface="Rammetto One"/>
            </a:endParaRPr>
          </a:p>
        </p:txBody>
      </p:sp>
      <p:sp>
        <p:nvSpPr>
          <p:cNvPr id="90" name="Google Shape;90;p13"/>
          <p:cNvSpPr/>
          <p:nvPr/>
        </p:nvSpPr>
        <p:spPr>
          <a:xfrm rot="-790940">
            <a:off x="3610818" y="1889440"/>
            <a:ext cx="718701" cy="11664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42A8E"/>
                </a:solidFill>
                <a:latin typeface="Rammetto One"/>
              </a:rPr>
              <a:t>o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942A8E"/>
              </a:solidFill>
              <a:latin typeface="Rammetto One"/>
            </a:endParaRPr>
          </a:p>
        </p:txBody>
      </p:sp>
      <p:sp>
        <p:nvSpPr>
          <p:cNvPr id="91" name="Google Shape;91;p13"/>
          <p:cNvSpPr/>
          <p:nvPr/>
        </p:nvSpPr>
        <p:spPr>
          <a:xfrm rot="-790940">
            <a:off x="180632" y="5221719"/>
            <a:ext cx="1661869" cy="131269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7B44D"/>
                </a:solidFill>
                <a:latin typeface="Rammetto One"/>
              </a:rPr>
              <a:t>A</a:t>
            </a:r>
          </a:p>
        </p:txBody>
      </p:sp>
      <p:sp>
        <p:nvSpPr>
          <p:cNvPr id="92" name="Google Shape;92;p13"/>
          <p:cNvSpPr/>
          <p:nvPr/>
        </p:nvSpPr>
        <p:spPr>
          <a:xfrm rot="-790940">
            <a:off x="1967182" y="5521612"/>
            <a:ext cx="849876" cy="10705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30389"/>
                </a:solidFill>
                <a:latin typeface="Rammetto One"/>
              </a:rPr>
              <a:t>c</a:t>
            </a:r>
          </a:p>
        </p:txBody>
      </p:sp>
      <p:sp>
        <p:nvSpPr>
          <p:cNvPr id="93" name="Google Shape;93;p13"/>
          <p:cNvSpPr/>
          <p:nvPr/>
        </p:nvSpPr>
        <p:spPr>
          <a:xfrm rot="-790940">
            <a:off x="2838671" y="5064093"/>
            <a:ext cx="800464" cy="13505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89C443"/>
                </a:solidFill>
                <a:latin typeface="Rammetto One"/>
              </a:rPr>
              <a:t>t</a:t>
            </a:r>
          </a:p>
        </p:txBody>
      </p:sp>
      <p:sp>
        <p:nvSpPr>
          <p:cNvPr id="95" name="Google Shape;95;p13"/>
          <p:cNvSpPr/>
          <p:nvPr/>
        </p:nvSpPr>
        <p:spPr>
          <a:xfrm rot="-790940">
            <a:off x="4191847" y="5063501"/>
            <a:ext cx="1139756" cy="10294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Rammetto One"/>
              </a:rPr>
              <a:t>v</a:t>
            </a:r>
          </a:p>
        </p:txBody>
      </p:sp>
      <p:sp>
        <p:nvSpPr>
          <p:cNvPr id="97" name="Google Shape;97;p13"/>
          <p:cNvSpPr/>
          <p:nvPr/>
        </p:nvSpPr>
        <p:spPr>
          <a:xfrm rot="-790940">
            <a:off x="5853305" y="4570063"/>
            <a:ext cx="800464" cy="13505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42A8E"/>
                </a:solidFill>
                <a:latin typeface="Rammetto One"/>
              </a:rPr>
              <a:t>d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942A8E"/>
              </a:solidFill>
              <a:latin typeface="Rammetto One"/>
            </a:endParaRPr>
          </a:p>
        </p:txBody>
      </p:sp>
      <p:sp>
        <p:nvSpPr>
          <p:cNvPr id="98" name="Google Shape;98;p13"/>
          <p:cNvSpPr/>
          <p:nvPr/>
        </p:nvSpPr>
        <p:spPr>
          <a:xfrm rot="-790940">
            <a:off x="6702790" y="4372095"/>
            <a:ext cx="822780" cy="14625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Rammetto One"/>
              </a:rPr>
              <a:t>a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3C78D8"/>
              </a:solidFill>
              <a:latin typeface="Rammetto One"/>
            </a:endParaRPr>
          </a:p>
        </p:txBody>
      </p:sp>
      <p:sp>
        <p:nvSpPr>
          <p:cNvPr id="99" name="Google Shape;99;p13"/>
          <p:cNvSpPr/>
          <p:nvPr/>
        </p:nvSpPr>
        <p:spPr>
          <a:xfrm rot="-790940">
            <a:off x="8485102" y="4302551"/>
            <a:ext cx="862436" cy="10689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7B44D"/>
                </a:solidFill>
                <a:latin typeface="Rammetto One"/>
              </a:rPr>
              <a:t>e</a:t>
            </a:r>
          </a:p>
        </p:txBody>
      </p:sp>
      <p:sp>
        <p:nvSpPr>
          <p:cNvPr id="100" name="Google Shape;100;p13"/>
          <p:cNvSpPr/>
          <p:nvPr/>
        </p:nvSpPr>
        <p:spPr>
          <a:xfrm rot="-790940">
            <a:off x="9418411" y="4098414"/>
            <a:ext cx="821876" cy="10672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30389"/>
                </a:solidFill>
                <a:latin typeface="Rammetto One"/>
              </a:rPr>
              <a:t>s</a:t>
            </a:r>
          </a:p>
        </p:txBody>
      </p:sp>
      <p:sp>
        <p:nvSpPr>
          <p:cNvPr id="18" name="Google Shape;90;p13">
            <a:extLst>
              <a:ext uri="{FF2B5EF4-FFF2-40B4-BE49-F238E27FC236}">
                <a16:creationId xmlns:a16="http://schemas.microsoft.com/office/drawing/2014/main" id="{1E6FAA8F-B24F-4F01-A91A-7CCDF470DE40}"/>
              </a:ext>
            </a:extLst>
          </p:cNvPr>
          <p:cNvSpPr/>
          <p:nvPr/>
        </p:nvSpPr>
        <p:spPr>
          <a:xfrm rot="-790940">
            <a:off x="5320455" y="1262976"/>
            <a:ext cx="427030" cy="13094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42A8E"/>
                </a:solidFill>
                <a:latin typeface="Rammetto One"/>
              </a:rPr>
              <a:t>i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942A8E"/>
              </a:solidFill>
              <a:latin typeface="Rammetto One"/>
            </a:endParaRPr>
          </a:p>
        </p:txBody>
      </p:sp>
      <p:sp>
        <p:nvSpPr>
          <p:cNvPr id="19" name="Google Shape;88;p13">
            <a:extLst>
              <a:ext uri="{FF2B5EF4-FFF2-40B4-BE49-F238E27FC236}">
                <a16:creationId xmlns:a16="http://schemas.microsoft.com/office/drawing/2014/main" id="{701BF525-C29D-455F-A0CC-67B9C3CA64C6}"/>
              </a:ext>
            </a:extLst>
          </p:cNvPr>
          <p:cNvSpPr/>
          <p:nvPr/>
        </p:nvSpPr>
        <p:spPr>
          <a:xfrm rot="-790940">
            <a:off x="5816150" y="1298811"/>
            <a:ext cx="717304" cy="11016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Rammetto One"/>
              </a:rPr>
              <a:t>m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9900"/>
              </a:solidFill>
              <a:latin typeface="Rammetto One"/>
            </a:endParaRPr>
          </a:p>
        </p:txBody>
      </p:sp>
      <p:sp>
        <p:nvSpPr>
          <p:cNvPr id="20" name="Google Shape;86;p13">
            <a:extLst>
              <a:ext uri="{FF2B5EF4-FFF2-40B4-BE49-F238E27FC236}">
                <a16:creationId xmlns:a16="http://schemas.microsoft.com/office/drawing/2014/main" id="{0325D114-5CB4-451E-9148-4348471C7C96}"/>
              </a:ext>
            </a:extLst>
          </p:cNvPr>
          <p:cNvSpPr/>
          <p:nvPr/>
        </p:nvSpPr>
        <p:spPr>
          <a:xfrm rot="-790940">
            <a:off x="6576470" y="1224992"/>
            <a:ext cx="654220" cy="10409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E1858"/>
                </a:solidFill>
                <a:latin typeface="Rammetto One"/>
              </a:rPr>
              <a:t>e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EE1858"/>
              </a:solidFill>
              <a:latin typeface="Rammetto One"/>
            </a:endParaRPr>
          </a:p>
        </p:txBody>
      </p:sp>
      <p:sp>
        <p:nvSpPr>
          <p:cNvPr id="21" name="Google Shape;87;p13">
            <a:extLst>
              <a:ext uri="{FF2B5EF4-FFF2-40B4-BE49-F238E27FC236}">
                <a16:creationId xmlns:a16="http://schemas.microsoft.com/office/drawing/2014/main" id="{69C79346-435D-4ADA-B90A-5968514275D2}"/>
              </a:ext>
            </a:extLst>
          </p:cNvPr>
          <p:cNvSpPr/>
          <p:nvPr/>
        </p:nvSpPr>
        <p:spPr>
          <a:xfrm rot="-790940">
            <a:off x="7241257" y="982456"/>
            <a:ext cx="561639" cy="10567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89C443"/>
                </a:solidFill>
                <a:latin typeface="Rammetto One"/>
              </a:rPr>
              <a:t>n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89C443"/>
              </a:solidFill>
              <a:latin typeface="Rammetto One"/>
            </a:endParaRPr>
          </a:p>
        </p:txBody>
      </p:sp>
      <p:sp>
        <p:nvSpPr>
          <p:cNvPr id="22" name="Google Shape;89;p13">
            <a:extLst>
              <a:ext uri="{FF2B5EF4-FFF2-40B4-BE49-F238E27FC236}">
                <a16:creationId xmlns:a16="http://schemas.microsoft.com/office/drawing/2014/main" id="{4DAE2D77-65D8-4F1A-89E2-A4C3FE267ACC}"/>
              </a:ext>
            </a:extLst>
          </p:cNvPr>
          <p:cNvSpPr/>
          <p:nvPr/>
        </p:nvSpPr>
        <p:spPr>
          <a:xfrm rot="-790940">
            <a:off x="7854030" y="911006"/>
            <a:ext cx="706486" cy="9384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A00C60"/>
                </a:solidFill>
                <a:latin typeface="Rammetto One"/>
              </a:rPr>
              <a:t>t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A00C60"/>
              </a:solidFill>
              <a:latin typeface="Rammetto One"/>
            </a:endParaRPr>
          </a:p>
        </p:txBody>
      </p:sp>
      <p:sp>
        <p:nvSpPr>
          <p:cNvPr id="23" name="Google Shape;85;p13">
            <a:extLst>
              <a:ext uri="{FF2B5EF4-FFF2-40B4-BE49-F238E27FC236}">
                <a16:creationId xmlns:a16="http://schemas.microsoft.com/office/drawing/2014/main" id="{8F4C2439-1B79-45DC-AF2F-B80B1B580978}"/>
              </a:ext>
            </a:extLst>
          </p:cNvPr>
          <p:cNvSpPr/>
          <p:nvPr/>
        </p:nvSpPr>
        <p:spPr>
          <a:xfrm rot="-790940">
            <a:off x="8522120" y="483013"/>
            <a:ext cx="930876" cy="12264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Rammetto One"/>
              </a:rPr>
              <a:t>ac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3C78D8"/>
              </a:solidFill>
              <a:latin typeface="Rammetto One"/>
            </a:endParaRPr>
          </a:p>
        </p:txBody>
      </p:sp>
      <p:sp>
        <p:nvSpPr>
          <p:cNvPr id="24" name="Google Shape;90;p13">
            <a:extLst>
              <a:ext uri="{FF2B5EF4-FFF2-40B4-BE49-F238E27FC236}">
                <a16:creationId xmlns:a16="http://schemas.microsoft.com/office/drawing/2014/main" id="{61B5A851-44BB-425E-B175-7FD95541B474}"/>
              </a:ext>
            </a:extLst>
          </p:cNvPr>
          <p:cNvSpPr/>
          <p:nvPr/>
        </p:nvSpPr>
        <p:spPr>
          <a:xfrm rot="-790940">
            <a:off x="9601739" y="188112"/>
            <a:ext cx="427030" cy="13094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42A8E"/>
                </a:solidFill>
                <a:latin typeface="Rammetto One"/>
              </a:rPr>
              <a:t>i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942A8E"/>
              </a:solidFill>
              <a:latin typeface="Rammetto One"/>
            </a:endParaRPr>
          </a:p>
        </p:txBody>
      </p:sp>
      <p:sp>
        <p:nvSpPr>
          <p:cNvPr id="25" name="Google Shape;90;p13">
            <a:extLst>
              <a:ext uri="{FF2B5EF4-FFF2-40B4-BE49-F238E27FC236}">
                <a16:creationId xmlns:a16="http://schemas.microsoft.com/office/drawing/2014/main" id="{E182F5D5-4066-4A67-848B-A1D6C3A5A35D}"/>
              </a:ext>
            </a:extLst>
          </p:cNvPr>
          <p:cNvSpPr/>
          <p:nvPr/>
        </p:nvSpPr>
        <p:spPr>
          <a:xfrm rot="-790940">
            <a:off x="10147899" y="317513"/>
            <a:ext cx="718701" cy="11664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42A8E"/>
                </a:solidFill>
                <a:latin typeface="Rammetto One"/>
              </a:rPr>
              <a:t>o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942A8E"/>
              </a:solidFill>
              <a:latin typeface="Rammetto One"/>
            </a:endParaRPr>
          </a:p>
        </p:txBody>
      </p:sp>
      <p:sp>
        <p:nvSpPr>
          <p:cNvPr id="26" name="Google Shape;87;p13">
            <a:extLst>
              <a:ext uri="{FF2B5EF4-FFF2-40B4-BE49-F238E27FC236}">
                <a16:creationId xmlns:a16="http://schemas.microsoft.com/office/drawing/2014/main" id="{B32617C6-80A1-4BAF-9008-6B11FC1D21DA}"/>
              </a:ext>
            </a:extLst>
          </p:cNvPr>
          <p:cNvSpPr/>
          <p:nvPr/>
        </p:nvSpPr>
        <p:spPr>
          <a:xfrm rot="-790940">
            <a:off x="10955153" y="314421"/>
            <a:ext cx="561639" cy="10567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89C443"/>
                </a:solidFill>
                <a:latin typeface="Rammetto One"/>
              </a:rPr>
              <a:t>n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89C443"/>
              </a:solidFill>
              <a:latin typeface="Rammetto One"/>
            </a:endParaRPr>
          </a:p>
        </p:txBody>
      </p:sp>
      <p:sp>
        <p:nvSpPr>
          <p:cNvPr id="27" name="Google Shape;97;p13">
            <a:extLst>
              <a:ext uri="{FF2B5EF4-FFF2-40B4-BE49-F238E27FC236}">
                <a16:creationId xmlns:a16="http://schemas.microsoft.com/office/drawing/2014/main" id="{B19D2007-B39C-42B7-9EFD-8F08736B5E10}"/>
              </a:ext>
            </a:extLst>
          </p:cNvPr>
          <p:cNvSpPr/>
          <p:nvPr/>
        </p:nvSpPr>
        <p:spPr>
          <a:xfrm rot="-790940">
            <a:off x="7618916" y="4265036"/>
            <a:ext cx="800464" cy="13505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42A8E"/>
                </a:solidFill>
                <a:latin typeface="Rammetto One"/>
              </a:rPr>
              <a:t>d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942A8E"/>
              </a:solidFill>
              <a:latin typeface="Rammetto One"/>
            </a:endParaRPr>
          </a:p>
        </p:txBody>
      </p:sp>
      <p:sp>
        <p:nvSpPr>
          <p:cNvPr id="28" name="Google Shape;90;p13">
            <a:extLst>
              <a:ext uri="{FF2B5EF4-FFF2-40B4-BE49-F238E27FC236}">
                <a16:creationId xmlns:a16="http://schemas.microsoft.com/office/drawing/2014/main" id="{2B6935BD-F197-45F4-82C5-5A5C449634B6}"/>
              </a:ext>
            </a:extLst>
          </p:cNvPr>
          <p:cNvSpPr/>
          <p:nvPr/>
        </p:nvSpPr>
        <p:spPr>
          <a:xfrm rot="-790940">
            <a:off x="3675910" y="4868460"/>
            <a:ext cx="427030" cy="13094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42A8E"/>
                </a:solidFill>
                <a:latin typeface="Rammetto One"/>
              </a:rPr>
              <a:t>i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942A8E"/>
              </a:solidFill>
              <a:latin typeface="Rammetto One"/>
            </a:endParaRPr>
          </a:p>
        </p:txBody>
      </p:sp>
      <p:sp>
        <p:nvSpPr>
          <p:cNvPr id="29" name="Google Shape;90;p13">
            <a:extLst>
              <a:ext uri="{FF2B5EF4-FFF2-40B4-BE49-F238E27FC236}">
                <a16:creationId xmlns:a16="http://schemas.microsoft.com/office/drawing/2014/main" id="{139C0E55-B350-4589-9626-3A31FBBE3DA4}"/>
              </a:ext>
            </a:extLst>
          </p:cNvPr>
          <p:cNvSpPr/>
          <p:nvPr/>
        </p:nvSpPr>
        <p:spPr>
          <a:xfrm rot="-790940">
            <a:off x="5334759" y="4601459"/>
            <a:ext cx="427030" cy="13094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42A8E"/>
                </a:solidFill>
                <a:latin typeface="Rammetto One"/>
              </a:rPr>
              <a:t>i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942A8E"/>
              </a:solidFill>
              <a:latin typeface="Rammetto One"/>
            </a:endParaRPr>
          </a:p>
        </p:txBody>
      </p:sp>
      <p:sp>
        <p:nvSpPr>
          <p:cNvPr id="30" name="Google Shape;97;p13">
            <a:extLst>
              <a:ext uri="{FF2B5EF4-FFF2-40B4-BE49-F238E27FC236}">
                <a16:creationId xmlns:a16="http://schemas.microsoft.com/office/drawing/2014/main" id="{54F63E7A-B783-459E-BF7E-63FA8FDD530D}"/>
              </a:ext>
            </a:extLst>
          </p:cNvPr>
          <p:cNvSpPr/>
          <p:nvPr/>
        </p:nvSpPr>
        <p:spPr>
          <a:xfrm rot="-790940">
            <a:off x="4868134" y="3072232"/>
            <a:ext cx="800464" cy="13505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42A8E"/>
                </a:solidFill>
                <a:latin typeface="Rammetto One"/>
              </a:rPr>
              <a:t>d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942A8E"/>
              </a:solidFill>
              <a:latin typeface="Rammetto One"/>
            </a:endParaRPr>
          </a:p>
        </p:txBody>
      </p:sp>
      <p:sp>
        <p:nvSpPr>
          <p:cNvPr id="31" name="Google Shape;99;p13">
            <a:extLst>
              <a:ext uri="{FF2B5EF4-FFF2-40B4-BE49-F238E27FC236}">
                <a16:creationId xmlns:a16="http://schemas.microsoft.com/office/drawing/2014/main" id="{6827DA7E-1607-49FD-B7DF-FFB0322DC165}"/>
              </a:ext>
            </a:extLst>
          </p:cNvPr>
          <p:cNvSpPr/>
          <p:nvPr/>
        </p:nvSpPr>
        <p:spPr>
          <a:xfrm rot="-790940">
            <a:off x="5783918" y="3213054"/>
            <a:ext cx="862436" cy="10689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7B44D"/>
                </a:solidFill>
                <a:latin typeface="Rammetto One"/>
              </a:rPr>
              <a:t>e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2577B5F2-B280-4DCE-A359-2CBA63104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33" name="Rectangle 3">
            <a:extLst>
              <a:ext uri="{FF2B5EF4-FFF2-40B4-BE49-F238E27FC236}">
                <a16:creationId xmlns:a16="http://schemas.microsoft.com/office/drawing/2014/main" id="{41D35C0F-9000-4D1A-A9EC-F1C0C4E24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2;p19">
            <a:extLst>
              <a:ext uri="{FF2B5EF4-FFF2-40B4-BE49-F238E27FC236}">
                <a16:creationId xmlns:a16="http://schemas.microsoft.com/office/drawing/2014/main" id="{3DAE1159-50A6-4DC9-8D3E-07DE95ED2398}"/>
              </a:ext>
            </a:extLst>
          </p:cNvPr>
          <p:cNvSpPr txBox="1"/>
          <p:nvPr/>
        </p:nvSpPr>
        <p:spPr>
          <a:xfrm>
            <a:off x="1029609" y="6991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A</a:t>
            </a:r>
            <a:r>
              <a:rPr lang="es-ES" sz="3200" u="sng" dirty="0" err="1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ctividad</a:t>
            </a:r>
            <a:r>
              <a:rPr lang="es-ES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 4.</a:t>
            </a:r>
            <a:r>
              <a:rPr lang="en" sz="3200" u="sng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 </a:t>
            </a:r>
            <a:endParaRPr sz="3200" u="sng" dirty="0">
              <a:solidFill>
                <a:schemeClr val="accent2"/>
              </a:solidFill>
              <a:latin typeface="Rammetto One"/>
              <a:ea typeface="Rammetto One"/>
              <a:cs typeface="Rammetto One"/>
              <a:sym typeface="Rammetto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Te</a:t>
            </a:r>
            <a:r>
              <a:rPr lang="es-ES" sz="3200" dirty="0" err="1">
                <a:latin typeface="Rammetto One"/>
                <a:ea typeface="Rammetto One"/>
                <a:cs typeface="Rammetto One"/>
                <a:sym typeface="Rammetto One"/>
              </a:rPr>
              <a:t>xto</a:t>
            </a: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.</a:t>
            </a:r>
            <a:endParaRPr sz="3200" dirty="0">
              <a:latin typeface="Rammetto One"/>
              <a:ea typeface="Rammetto One"/>
              <a:cs typeface="Rammetto One"/>
              <a:sym typeface="Rammetto One"/>
            </a:endParaRPr>
          </a:p>
        </p:txBody>
      </p:sp>
      <p:sp>
        <p:nvSpPr>
          <p:cNvPr id="6" name="Google Shape;231;p19">
            <a:extLst>
              <a:ext uri="{FF2B5EF4-FFF2-40B4-BE49-F238E27FC236}">
                <a16:creationId xmlns:a16="http://schemas.microsoft.com/office/drawing/2014/main" id="{30716580-D48D-4287-B47C-28197DCB68C3}"/>
              </a:ext>
            </a:extLst>
          </p:cNvPr>
          <p:cNvSpPr/>
          <p:nvPr/>
        </p:nvSpPr>
        <p:spPr>
          <a:xfrm>
            <a:off x="9525050" y="818624"/>
            <a:ext cx="1339234" cy="1286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solidFill>
                  <a:srgbClr val="FFFFFF"/>
                </a:solidFill>
                <a:latin typeface="Rammetto One"/>
              </a:rPr>
              <a:t>9</a:t>
            </a:r>
            <a:endParaRPr b="0" i="0" dirty="0">
              <a:ln>
                <a:noFill/>
              </a:ln>
              <a:solidFill>
                <a:srgbClr val="FFFFFF"/>
              </a:solidFill>
              <a:latin typeface="Rammetto On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5608DC-7FC2-45D4-B192-C8CA246DA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201913"/>
            <a:ext cx="4120444" cy="52977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8A4593-6112-4DEB-AC2D-E41124E2E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F3FF57E-121E-458F-99C7-FB0E8630D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9906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2;p19">
            <a:extLst>
              <a:ext uri="{FF2B5EF4-FFF2-40B4-BE49-F238E27FC236}">
                <a16:creationId xmlns:a16="http://schemas.microsoft.com/office/drawing/2014/main" id="{3DAE1159-50A6-4DC9-8D3E-07DE95ED2398}"/>
              </a:ext>
            </a:extLst>
          </p:cNvPr>
          <p:cNvSpPr txBox="1"/>
          <p:nvPr/>
        </p:nvSpPr>
        <p:spPr>
          <a:xfrm>
            <a:off x="1029609" y="6991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s-ES" sz="2800" b="1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sz="2800" b="1" u="sng" dirty="0">
                <a:solidFill>
                  <a:schemeClr val="accent1">
                    <a:lumMod val="50000"/>
                  </a:schemeClr>
                </a:solidFill>
              </a:rPr>
              <a:t>Ticket de salida para un paseo lunar</a:t>
            </a:r>
            <a:r>
              <a:rPr lang="es-ES" dirty="0"/>
              <a:t>.</a:t>
            </a:r>
            <a:endParaRPr sz="3200" dirty="0">
              <a:latin typeface="Rammetto One"/>
              <a:ea typeface="Rammetto One"/>
              <a:cs typeface="Rammetto One"/>
              <a:sym typeface="Rammetto One"/>
            </a:endParaRPr>
          </a:p>
        </p:txBody>
      </p:sp>
      <p:sp>
        <p:nvSpPr>
          <p:cNvPr id="6" name="Google Shape;231;p19">
            <a:extLst>
              <a:ext uri="{FF2B5EF4-FFF2-40B4-BE49-F238E27FC236}">
                <a16:creationId xmlns:a16="http://schemas.microsoft.com/office/drawing/2014/main" id="{30716580-D48D-4287-B47C-28197DCB68C3}"/>
              </a:ext>
            </a:extLst>
          </p:cNvPr>
          <p:cNvSpPr/>
          <p:nvPr/>
        </p:nvSpPr>
        <p:spPr>
          <a:xfrm>
            <a:off x="9525050" y="818624"/>
            <a:ext cx="1339234" cy="1286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solidFill>
                  <a:srgbClr val="FFFFFF"/>
                </a:solidFill>
                <a:latin typeface="Rammetto One"/>
              </a:rPr>
              <a:t>10</a:t>
            </a:r>
            <a:endParaRPr b="0" i="0" dirty="0">
              <a:ln>
                <a:noFill/>
              </a:ln>
              <a:solidFill>
                <a:srgbClr val="FFFFFF"/>
              </a:solidFill>
              <a:latin typeface="Rammetto On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C9E5B2-C2BF-44F5-BA77-771E20262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743" y="1714500"/>
            <a:ext cx="4234745" cy="37365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DE146C5-E959-4E40-BA1B-4CB36C895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2C23164-3DB5-4390-8602-BD1223B79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4573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2;p19">
            <a:extLst>
              <a:ext uri="{FF2B5EF4-FFF2-40B4-BE49-F238E27FC236}">
                <a16:creationId xmlns:a16="http://schemas.microsoft.com/office/drawing/2014/main" id="{3DAE1159-50A6-4DC9-8D3E-07DE95ED2398}"/>
              </a:ext>
            </a:extLst>
          </p:cNvPr>
          <p:cNvSpPr txBox="1"/>
          <p:nvPr/>
        </p:nvSpPr>
        <p:spPr>
          <a:xfrm>
            <a:off x="1029609" y="6991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Geometría</a:t>
            </a:r>
            <a:r>
              <a:rPr lang="es-ES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.</a:t>
            </a:r>
            <a:r>
              <a:rPr lang="en" sz="3200" u="sng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 </a:t>
            </a:r>
            <a:endParaRPr sz="3200" u="sng" dirty="0">
              <a:solidFill>
                <a:schemeClr val="accent2"/>
              </a:solidFill>
              <a:latin typeface="Rammetto One"/>
              <a:ea typeface="Rammetto One"/>
              <a:cs typeface="Rammetto One"/>
              <a:sym typeface="Rammetto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Desafío matemático.</a:t>
            </a:r>
            <a:endParaRPr sz="3200" dirty="0">
              <a:latin typeface="Rammetto One"/>
              <a:ea typeface="Rammetto One"/>
              <a:cs typeface="Rammetto One"/>
              <a:sym typeface="Rammetto One"/>
            </a:endParaRPr>
          </a:p>
        </p:txBody>
      </p:sp>
      <p:sp>
        <p:nvSpPr>
          <p:cNvPr id="6" name="Google Shape;231;p19">
            <a:extLst>
              <a:ext uri="{FF2B5EF4-FFF2-40B4-BE49-F238E27FC236}">
                <a16:creationId xmlns:a16="http://schemas.microsoft.com/office/drawing/2014/main" id="{30716580-D48D-4287-B47C-28197DCB68C3}"/>
              </a:ext>
            </a:extLst>
          </p:cNvPr>
          <p:cNvSpPr/>
          <p:nvPr/>
        </p:nvSpPr>
        <p:spPr>
          <a:xfrm>
            <a:off x="9525050" y="818624"/>
            <a:ext cx="1339234" cy="1286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solidFill>
                  <a:srgbClr val="FFFFFF"/>
                </a:solidFill>
                <a:latin typeface="Rammetto One"/>
              </a:rPr>
              <a:t>11</a:t>
            </a:r>
            <a:endParaRPr b="0" i="0" dirty="0">
              <a:ln>
                <a:noFill/>
              </a:ln>
              <a:solidFill>
                <a:srgbClr val="FFFFFF"/>
              </a:solidFill>
              <a:latin typeface="Rammetto On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66BDB3-F13C-49ED-A0C4-A453A8E76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52" y="1897950"/>
            <a:ext cx="6374674" cy="437881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F5C4E78-067E-4F4C-94D3-67911A9F7197}"/>
              </a:ext>
            </a:extLst>
          </p:cNvPr>
          <p:cNvSpPr/>
          <p:nvPr/>
        </p:nvSpPr>
        <p:spPr>
          <a:xfrm>
            <a:off x="7586133" y="3429000"/>
            <a:ext cx="778934" cy="759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B17492-01C1-40A2-B432-F6D313DBEC7C}"/>
              </a:ext>
            </a:extLst>
          </p:cNvPr>
          <p:cNvSpPr txBox="1"/>
          <p:nvPr/>
        </p:nvSpPr>
        <p:spPr>
          <a:xfrm>
            <a:off x="7501398" y="4406821"/>
            <a:ext cx="1207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Cuadrado</a:t>
            </a:r>
            <a:endParaRPr lang="es-ES" dirty="0"/>
          </a:p>
        </p:txBody>
      </p:sp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6C1BC5A-9B5B-4192-9D1C-11B4863B3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8081" y="4448235"/>
            <a:ext cx="609600" cy="609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74042D9-F478-402A-95D3-39EBF5FC3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A70357B-6068-4922-B5C1-8FD01B744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863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/>
          <p:nvPr/>
        </p:nvSpPr>
        <p:spPr>
          <a:xfrm rot="-790939">
            <a:off x="5799384" y="1241517"/>
            <a:ext cx="1299833" cy="11582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9900"/>
              </a:solidFill>
              <a:latin typeface="Rammetto One"/>
            </a:endParaRPr>
          </a:p>
        </p:txBody>
      </p:sp>
      <p:sp>
        <p:nvSpPr>
          <p:cNvPr id="331" name="Google Shape;331;p22"/>
          <p:cNvSpPr/>
          <p:nvPr/>
        </p:nvSpPr>
        <p:spPr>
          <a:xfrm rot="-790939">
            <a:off x="6815205" y="994822"/>
            <a:ext cx="797917" cy="11564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A00C60"/>
              </a:solidFill>
              <a:latin typeface="Rammetto One"/>
            </a:endParaRPr>
          </a:p>
        </p:txBody>
      </p:sp>
      <p:sp>
        <p:nvSpPr>
          <p:cNvPr id="332" name="Google Shape;332;p22"/>
          <p:cNvSpPr/>
          <p:nvPr/>
        </p:nvSpPr>
        <p:spPr>
          <a:xfrm rot="-790939">
            <a:off x="1390326" y="1815716"/>
            <a:ext cx="1356827" cy="14340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42A8E"/>
                </a:solidFill>
                <a:latin typeface="Rammetto One"/>
              </a:rPr>
              <a:t>T</a:t>
            </a:r>
          </a:p>
        </p:txBody>
      </p:sp>
      <p:sp>
        <p:nvSpPr>
          <p:cNvPr id="333" name="Google Shape;333;p22"/>
          <p:cNvSpPr/>
          <p:nvPr/>
        </p:nvSpPr>
        <p:spPr>
          <a:xfrm rot="-790939">
            <a:off x="4035520" y="1057747"/>
            <a:ext cx="766793" cy="163260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Rammetto One"/>
              </a:rPr>
              <a:t>R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3C78D8"/>
              </a:solidFill>
              <a:latin typeface="Rammetto One"/>
            </a:endParaRPr>
          </a:p>
        </p:txBody>
      </p:sp>
      <p:sp>
        <p:nvSpPr>
          <p:cNvPr id="334" name="Google Shape;334;p22"/>
          <p:cNvSpPr/>
          <p:nvPr/>
        </p:nvSpPr>
        <p:spPr>
          <a:xfrm rot="-790939">
            <a:off x="4891389" y="943132"/>
            <a:ext cx="893520" cy="15075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7B44D"/>
                </a:solidFill>
                <a:latin typeface="Rammetto One"/>
              </a:rPr>
              <a:t>m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37B44D"/>
              </a:solidFill>
              <a:latin typeface="Rammetto One"/>
            </a:endParaRPr>
          </a:p>
        </p:txBody>
      </p:sp>
      <p:sp>
        <p:nvSpPr>
          <p:cNvPr id="335" name="Google Shape;335;p22"/>
          <p:cNvSpPr/>
          <p:nvPr/>
        </p:nvSpPr>
        <p:spPr>
          <a:xfrm rot="-790939">
            <a:off x="5892796" y="817404"/>
            <a:ext cx="509270" cy="15112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30389"/>
                </a:solidFill>
                <a:latin typeface="Rammetto One"/>
              </a:rPr>
              <a:t>i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E30389"/>
              </a:solidFill>
              <a:latin typeface="Rammetto One"/>
            </a:endParaRPr>
          </a:p>
        </p:txBody>
      </p:sp>
      <p:sp>
        <p:nvSpPr>
          <p:cNvPr id="336" name="Google Shape;336;p22"/>
          <p:cNvSpPr/>
          <p:nvPr/>
        </p:nvSpPr>
        <p:spPr>
          <a:xfrm rot="-790939">
            <a:off x="2760277" y="1580439"/>
            <a:ext cx="1206068" cy="1193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Rammetto One"/>
              </a:rPr>
              <a:t>e</a:t>
            </a:r>
          </a:p>
        </p:txBody>
      </p:sp>
      <p:sp>
        <p:nvSpPr>
          <p:cNvPr id="12" name="Google Shape;334;p22">
            <a:extLst>
              <a:ext uri="{FF2B5EF4-FFF2-40B4-BE49-F238E27FC236}">
                <a16:creationId xmlns:a16="http://schemas.microsoft.com/office/drawing/2014/main" id="{08C32CD1-30C0-4D02-925E-97DF2788E510}"/>
              </a:ext>
            </a:extLst>
          </p:cNvPr>
          <p:cNvSpPr/>
          <p:nvPr/>
        </p:nvSpPr>
        <p:spPr>
          <a:xfrm rot="-790939">
            <a:off x="6509953" y="621609"/>
            <a:ext cx="893520" cy="15075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7B44D"/>
                </a:solidFill>
                <a:latin typeface="Rammetto One"/>
              </a:rPr>
              <a:t>n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37B44D"/>
              </a:solidFill>
              <a:latin typeface="Rammetto One"/>
            </a:endParaRPr>
          </a:p>
        </p:txBody>
      </p:sp>
      <p:sp>
        <p:nvSpPr>
          <p:cNvPr id="13" name="Google Shape;336;p22">
            <a:extLst>
              <a:ext uri="{FF2B5EF4-FFF2-40B4-BE49-F238E27FC236}">
                <a16:creationId xmlns:a16="http://schemas.microsoft.com/office/drawing/2014/main" id="{DFA64D56-E2DD-4332-97C5-E17394EAE979}"/>
              </a:ext>
            </a:extLst>
          </p:cNvPr>
          <p:cNvSpPr/>
          <p:nvPr/>
        </p:nvSpPr>
        <p:spPr>
          <a:xfrm rot="-790939">
            <a:off x="7460504" y="778802"/>
            <a:ext cx="1206068" cy="1193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Rammetto One"/>
              </a:rPr>
              <a:t>a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9900"/>
              </a:solidFill>
              <a:latin typeface="Rammetto One"/>
            </a:endParaRPr>
          </a:p>
        </p:txBody>
      </p:sp>
      <p:sp>
        <p:nvSpPr>
          <p:cNvPr id="14" name="Google Shape;334;p22">
            <a:extLst>
              <a:ext uri="{FF2B5EF4-FFF2-40B4-BE49-F238E27FC236}">
                <a16:creationId xmlns:a16="http://schemas.microsoft.com/office/drawing/2014/main" id="{C8BD84D1-2C88-4D2E-8FC7-6D1043B6F0F6}"/>
              </a:ext>
            </a:extLst>
          </p:cNvPr>
          <p:cNvSpPr/>
          <p:nvPr/>
        </p:nvSpPr>
        <p:spPr>
          <a:xfrm rot="-790939">
            <a:off x="8723603" y="354769"/>
            <a:ext cx="893520" cy="15075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7B44D"/>
                </a:solidFill>
                <a:latin typeface="Rammetto One"/>
              </a:rPr>
              <a:t>m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37B44D"/>
              </a:solidFill>
              <a:latin typeface="Rammetto One"/>
            </a:endParaRPr>
          </a:p>
        </p:txBody>
      </p:sp>
      <p:sp>
        <p:nvSpPr>
          <p:cNvPr id="15" name="Google Shape;336;p22">
            <a:extLst>
              <a:ext uri="{FF2B5EF4-FFF2-40B4-BE49-F238E27FC236}">
                <a16:creationId xmlns:a16="http://schemas.microsoft.com/office/drawing/2014/main" id="{A25DDC3C-D9FF-4E05-8060-828F14274A6A}"/>
              </a:ext>
            </a:extLst>
          </p:cNvPr>
          <p:cNvSpPr/>
          <p:nvPr/>
        </p:nvSpPr>
        <p:spPr>
          <a:xfrm rot="-790939">
            <a:off x="9679562" y="381924"/>
            <a:ext cx="1206068" cy="1193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Rammetto One"/>
              </a:rPr>
              <a:t>o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9900"/>
              </a:solidFill>
              <a:latin typeface="Rammetto One"/>
            </a:endParaRPr>
          </a:p>
        </p:txBody>
      </p:sp>
      <p:sp>
        <p:nvSpPr>
          <p:cNvPr id="16" name="Google Shape;334;p22">
            <a:extLst>
              <a:ext uri="{FF2B5EF4-FFF2-40B4-BE49-F238E27FC236}">
                <a16:creationId xmlns:a16="http://schemas.microsoft.com/office/drawing/2014/main" id="{49575699-E281-407E-8B6C-B6BD7B4A98D0}"/>
              </a:ext>
            </a:extLst>
          </p:cNvPr>
          <p:cNvSpPr/>
          <p:nvPr/>
        </p:nvSpPr>
        <p:spPr>
          <a:xfrm rot="-790939">
            <a:off x="10961179" y="238031"/>
            <a:ext cx="893520" cy="15075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7B44D"/>
                </a:solidFill>
                <a:latin typeface="Rammetto One"/>
              </a:rPr>
              <a:t>s</a:t>
            </a:r>
            <a:endParaRPr b="0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37B44D"/>
              </a:solidFill>
              <a:latin typeface="Rammetto One"/>
            </a:endParaRPr>
          </a:p>
        </p:txBody>
      </p:sp>
      <p:pic>
        <p:nvPicPr>
          <p:cNvPr id="18" name="Picture 52">
            <a:extLst>
              <a:ext uri="{FF2B5EF4-FFF2-40B4-BE49-F238E27FC236}">
                <a16:creationId xmlns:a16="http://schemas.microsoft.com/office/drawing/2014/main" id="{45193828-5430-4226-88FD-BCE7AB13E9B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" y="4493367"/>
            <a:ext cx="2286000" cy="2273935"/>
          </a:xfrm>
          <a:prstGeom prst="rect">
            <a:avLst/>
          </a:prstGeom>
        </p:spPr>
      </p:pic>
      <p:pic>
        <p:nvPicPr>
          <p:cNvPr id="19" name="Picture 53">
            <a:extLst>
              <a:ext uri="{FF2B5EF4-FFF2-40B4-BE49-F238E27FC236}">
                <a16:creationId xmlns:a16="http://schemas.microsoft.com/office/drawing/2014/main" id="{DF1FE06C-7F37-45F1-A81F-66AFDB9F966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795" y="4493366"/>
            <a:ext cx="2286000" cy="2273935"/>
          </a:xfrm>
          <a:prstGeom prst="rect">
            <a:avLst/>
          </a:prstGeom>
        </p:spPr>
      </p:pic>
      <p:sp>
        <p:nvSpPr>
          <p:cNvPr id="3" name="Bocadillo: ovalado 2">
            <a:extLst>
              <a:ext uri="{FF2B5EF4-FFF2-40B4-BE49-F238E27FC236}">
                <a16:creationId xmlns:a16="http://schemas.microsoft.com/office/drawing/2014/main" id="{9D5507E2-3596-45F1-B214-6C869B8211BB}"/>
              </a:ext>
            </a:extLst>
          </p:cNvPr>
          <p:cNvSpPr/>
          <p:nvPr/>
        </p:nvSpPr>
        <p:spPr>
          <a:xfrm>
            <a:off x="2746040" y="3941649"/>
            <a:ext cx="2434196" cy="958320"/>
          </a:xfrm>
          <a:prstGeom prst="wedgeEllipseCallout">
            <a:avLst>
              <a:gd name="adj1" fmla="val -62857"/>
              <a:gd name="adj2" fmla="val 8434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C78DA8-28B0-43DB-B794-1B00E9762B4B}"/>
              </a:ext>
            </a:extLst>
          </p:cNvPr>
          <p:cNvSpPr txBox="1"/>
          <p:nvPr/>
        </p:nvSpPr>
        <p:spPr>
          <a:xfrm>
            <a:off x="2746040" y="4189976"/>
            <a:ext cx="243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¡Felicitaciones!</a:t>
            </a:r>
            <a:endParaRPr lang="es-E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Bocadillo: ovalado 4">
            <a:extLst>
              <a:ext uri="{FF2B5EF4-FFF2-40B4-BE49-F238E27FC236}">
                <a16:creationId xmlns:a16="http://schemas.microsoft.com/office/drawing/2014/main" id="{2A6E8F8B-990B-42F8-B48C-EC90CF1FE341}"/>
              </a:ext>
            </a:extLst>
          </p:cNvPr>
          <p:cNvSpPr/>
          <p:nvPr/>
        </p:nvSpPr>
        <p:spPr>
          <a:xfrm>
            <a:off x="6567679" y="3999071"/>
            <a:ext cx="2152116" cy="1193818"/>
          </a:xfrm>
          <a:prstGeom prst="wedgeEllipseCallout">
            <a:avLst>
              <a:gd name="adj1" fmla="val 90213"/>
              <a:gd name="adj2" fmla="val 3437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E088CE6-FC2C-41D5-A63B-656F9BA7EF58}"/>
              </a:ext>
            </a:extLst>
          </p:cNvPr>
          <p:cNvSpPr txBox="1"/>
          <p:nvPr/>
        </p:nvSpPr>
        <p:spPr>
          <a:xfrm>
            <a:off x="6846440" y="4211061"/>
            <a:ext cx="243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¡Muy buen trabajo!</a:t>
            </a:r>
            <a:endParaRPr lang="es-E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CE86B86-897E-4CE3-9144-8D0488A6F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D597733B-677F-4068-86E7-1F9C33A44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Primeros Básicos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/>
          <p:nvPr/>
        </p:nvSpPr>
        <p:spPr>
          <a:xfrm>
            <a:off x="1368600" y="833262"/>
            <a:ext cx="784522" cy="128469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1</a:t>
            </a:r>
          </a:p>
        </p:txBody>
      </p:sp>
      <p:sp>
        <p:nvSpPr>
          <p:cNvPr id="134" name="Google Shape;134;p16"/>
          <p:cNvSpPr txBox="1"/>
          <p:nvPr/>
        </p:nvSpPr>
        <p:spPr>
          <a:xfrm>
            <a:off x="3640813" y="7321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u="sng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Actividad de números conectados</a:t>
            </a:r>
            <a:endParaRPr sz="3200" b="1" u="sng" dirty="0">
              <a:solidFill>
                <a:schemeClr val="accent2"/>
              </a:solidFill>
              <a:latin typeface="Rammetto One"/>
              <a:ea typeface="Rammetto One"/>
              <a:cs typeface="Rammetto One"/>
              <a:sym typeface="Rammetto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Desaf</a:t>
            </a:r>
            <a:r>
              <a:rPr lang="es-ES" sz="3200" dirty="0">
                <a:latin typeface="Rammetto One"/>
                <a:ea typeface="Rammetto One"/>
                <a:cs typeface="Rammetto One"/>
                <a:sym typeface="Rammetto One"/>
              </a:rPr>
              <a:t>í</a:t>
            </a: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o matemático.</a:t>
            </a:r>
            <a:endParaRPr sz="3200" dirty="0">
              <a:latin typeface="Rammetto One"/>
              <a:ea typeface="Rammetto One"/>
              <a:cs typeface="Rammetto One"/>
              <a:sym typeface="Rammetto One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3765175" y="2060250"/>
            <a:ext cx="7679700" cy="4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2400" dirty="0">
              <a:latin typeface="Bai Jamjuree"/>
              <a:ea typeface="Bai Jamjuree"/>
              <a:cs typeface="Bai Jamjuree"/>
              <a:sym typeface="Bai Jamjur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Bai Jamjuree"/>
              <a:ea typeface="Bai Jamjuree"/>
              <a:cs typeface="Bai Jamjuree"/>
              <a:sym typeface="Bai Jamjure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FA237C-7BA9-40AE-B639-D361013A1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969" y="2741781"/>
            <a:ext cx="4694694" cy="3365119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B443387-4F49-41DC-B5E7-92C0769ED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547" y="4749800"/>
            <a:ext cx="609600" cy="6096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D761203-E566-419C-9A24-39E7FE47B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FE933862-DD7F-4939-B614-E1C247392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/>
          <p:nvPr/>
        </p:nvSpPr>
        <p:spPr>
          <a:xfrm>
            <a:off x="9794879" y="953837"/>
            <a:ext cx="1206103" cy="131928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2</a:t>
            </a:r>
          </a:p>
        </p:txBody>
      </p:sp>
      <p:sp>
        <p:nvSpPr>
          <p:cNvPr id="167" name="Google Shape;167;p17"/>
          <p:cNvSpPr txBox="1"/>
          <p:nvPr/>
        </p:nvSpPr>
        <p:spPr>
          <a:xfrm>
            <a:off x="1511974" y="6477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>
                <a:solidFill>
                  <a:srgbClr val="EE1858"/>
                </a:solidFill>
                <a:latin typeface="Rammetto One"/>
                <a:ea typeface="Rammetto One"/>
                <a:cs typeface="Rammetto One"/>
                <a:sym typeface="Rammetto One"/>
              </a:rPr>
              <a:t>A</a:t>
            </a:r>
            <a:r>
              <a:rPr lang="es-ES" sz="3200" u="sng" dirty="0" err="1">
                <a:solidFill>
                  <a:srgbClr val="EE1858"/>
                </a:solidFill>
                <a:latin typeface="Rammetto One"/>
                <a:ea typeface="Rammetto One"/>
                <a:cs typeface="Rammetto One"/>
                <a:sym typeface="Rammetto One"/>
              </a:rPr>
              <a:t>ctividad</a:t>
            </a:r>
            <a:r>
              <a:rPr lang="es-ES" sz="3200" u="sng" dirty="0">
                <a:solidFill>
                  <a:srgbClr val="EE1858"/>
                </a:solidFill>
                <a:latin typeface="Rammetto One"/>
                <a:ea typeface="Rammetto One"/>
                <a:cs typeface="Rammetto One"/>
                <a:sym typeface="Rammetto One"/>
              </a:rPr>
              <a:t> de números conectados.</a:t>
            </a:r>
            <a:endParaRPr sz="3200" u="sng" dirty="0">
              <a:solidFill>
                <a:srgbClr val="EE1858"/>
              </a:solidFill>
              <a:latin typeface="Rammetto One"/>
              <a:ea typeface="Rammetto One"/>
              <a:cs typeface="Rammetto One"/>
              <a:sym typeface="Rammetto One"/>
            </a:endParaRPr>
          </a:p>
        </p:txBody>
      </p:sp>
      <p:sp>
        <p:nvSpPr>
          <p:cNvPr id="168" name="Google Shape;168;p17"/>
          <p:cNvSpPr txBox="1"/>
          <p:nvPr/>
        </p:nvSpPr>
        <p:spPr>
          <a:xfrm>
            <a:off x="966238" y="1723924"/>
            <a:ext cx="8494200" cy="29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s-ES" sz="1800" dirty="0"/>
              <a:t>Usando dos colores diferentes, píntalos cuadrados para representar dos números que formen el número del círculo.</a:t>
            </a:r>
            <a:endParaRPr sz="1800" dirty="0">
              <a:solidFill>
                <a:schemeClr val="dk1"/>
              </a:solidFill>
              <a:latin typeface="Bai Jamjuree"/>
              <a:ea typeface="Bai Jamjuree"/>
              <a:cs typeface="Bai Jamjuree"/>
              <a:sym typeface="Bai Jamjure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Bai Jamjuree"/>
              <a:ea typeface="Bai Jamjuree"/>
              <a:cs typeface="Bai Jamjuree"/>
              <a:sym typeface="Bai Jamjure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18DDB9-8BAA-4B7F-967C-302D7083E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" y="2405239"/>
            <a:ext cx="4166306" cy="9999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40A32AF-E9E8-4747-B8C2-1E5D02027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745" y="2937055"/>
            <a:ext cx="4578580" cy="11675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2F40EB-91CA-4EB2-B371-9E27A728B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221" y="4563241"/>
            <a:ext cx="4296247" cy="1098108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B45DE7B-F4C9-402A-A928-3918D83FB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450" y="5070234"/>
            <a:ext cx="609600" cy="6096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1B463A5-43BA-4EAB-9656-9DCB0D6B1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ED309F3D-5A51-4BF1-B93B-22CC801A6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/>
          <p:nvPr/>
        </p:nvSpPr>
        <p:spPr>
          <a:xfrm>
            <a:off x="1280754" y="540925"/>
            <a:ext cx="1301197" cy="1314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3</a:t>
            </a:r>
          </a:p>
        </p:txBody>
      </p:sp>
      <p:sp>
        <p:nvSpPr>
          <p:cNvPr id="199" name="Google Shape;199;p18"/>
          <p:cNvSpPr txBox="1"/>
          <p:nvPr/>
        </p:nvSpPr>
        <p:spPr>
          <a:xfrm>
            <a:off x="3765175" y="8332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>
                <a:solidFill>
                  <a:srgbClr val="FF9900"/>
                </a:solidFill>
                <a:latin typeface="Rammetto One"/>
                <a:ea typeface="Rammetto One"/>
                <a:cs typeface="Rammetto One"/>
                <a:sym typeface="Rammetto One"/>
              </a:rPr>
              <a:t>A</a:t>
            </a:r>
            <a:r>
              <a:rPr lang="es-ES" sz="3200" u="sng" dirty="0" err="1">
                <a:solidFill>
                  <a:srgbClr val="FF9900"/>
                </a:solidFill>
                <a:latin typeface="Rammetto One"/>
                <a:ea typeface="Rammetto One"/>
                <a:cs typeface="Rammetto One"/>
                <a:sym typeface="Rammetto One"/>
              </a:rPr>
              <a:t>ctividad</a:t>
            </a:r>
            <a:r>
              <a:rPr lang="es-ES" sz="3200" u="sng" dirty="0">
                <a:solidFill>
                  <a:srgbClr val="FF9900"/>
                </a:solidFill>
                <a:latin typeface="Rammetto One"/>
                <a:ea typeface="Rammetto One"/>
                <a:cs typeface="Rammetto One"/>
                <a:sym typeface="Rammetto One"/>
              </a:rPr>
              <a:t> de números conectados.</a:t>
            </a:r>
            <a:r>
              <a:rPr lang="en" sz="3200" u="sng" dirty="0">
                <a:solidFill>
                  <a:srgbClr val="FF9900"/>
                </a:solidFill>
                <a:latin typeface="Rammetto One"/>
                <a:ea typeface="Rammetto One"/>
                <a:cs typeface="Rammetto One"/>
                <a:sym typeface="Rammetto One"/>
              </a:rPr>
              <a:t> </a:t>
            </a:r>
            <a:endParaRPr lang="en" sz="3200" u="sng" dirty="0">
              <a:solidFill>
                <a:schemeClr val="accent2"/>
              </a:solidFill>
              <a:latin typeface="Rammetto One"/>
              <a:ea typeface="Rammetto One"/>
              <a:cs typeface="Rammetto One"/>
              <a:sym typeface="Rammetto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Ticket de salida.</a:t>
            </a:r>
            <a:endParaRPr sz="3200" dirty="0">
              <a:latin typeface="Rammetto One"/>
              <a:ea typeface="Rammetto One"/>
              <a:cs typeface="Rammetto One"/>
              <a:sym typeface="Rammetto One"/>
            </a:endParaRPr>
          </a:p>
        </p:txBody>
      </p:sp>
      <p:sp>
        <p:nvSpPr>
          <p:cNvPr id="200" name="Google Shape;200;p18"/>
          <p:cNvSpPr txBox="1"/>
          <p:nvPr/>
        </p:nvSpPr>
        <p:spPr>
          <a:xfrm>
            <a:off x="3765175" y="2060250"/>
            <a:ext cx="7679700" cy="4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s-ES" dirty="0"/>
          </a:p>
          <a:p>
            <a:r>
              <a:rPr lang="es-ES" dirty="0"/>
              <a:t>Realiza un ejemplo de números conectados.</a:t>
            </a:r>
          </a:p>
          <a:p>
            <a:r>
              <a:rPr lang="es-ES" dirty="0"/>
              <a:t>En el color morado concreto (dibuja bloques), pictórico en el color naranjo y en el último círculo en forma simbólico, utiliza la misma cantidad para los tres. </a:t>
            </a:r>
          </a:p>
          <a:p>
            <a:endParaRPr lang="es-ES" sz="2400" dirty="0">
              <a:latin typeface="Bai Jamjuree"/>
              <a:ea typeface="Bai Jamjuree"/>
              <a:cs typeface="Bai Jamjuree"/>
              <a:sym typeface="Bai Jamjuree"/>
            </a:endParaRPr>
          </a:p>
          <a:p>
            <a:endParaRPr sz="2400" dirty="0">
              <a:latin typeface="Bai Jamjuree"/>
              <a:ea typeface="Bai Jamjuree"/>
              <a:cs typeface="Bai Jamjuree"/>
              <a:sym typeface="Bai Jamjure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047CAC-1C95-492D-B7BA-81DAED100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881" y="3280100"/>
            <a:ext cx="6496050" cy="2733675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E3ECDAD-AC2A-48C4-B28C-FF8F241BA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154" y="3788250"/>
            <a:ext cx="609600" cy="6096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8829E4E5-0F09-48CB-AF4F-8098E8F24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34" name="Rectangle 3">
            <a:extLst>
              <a:ext uri="{FF2B5EF4-FFF2-40B4-BE49-F238E27FC236}">
                <a16:creationId xmlns:a16="http://schemas.microsoft.com/office/drawing/2014/main" id="{723A20F0-8BD5-4874-8F28-A2F1B89E5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/>
          <p:nvPr/>
        </p:nvSpPr>
        <p:spPr>
          <a:xfrm>
            <a:off x="9525050" y="818624"/>
            <a:ext cx="1339234" cy="1286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4</a:t>
            </a:r>
          </a:p>
        </p:txBody>
      </p:sp>
      <p:sp>
        <p:nvSpPr>
          <p:cNvPr id="232" name="Google Shape;232;p19"/>
          <p:cNvSpPr txBox="1"/>
          <p:nvPr/>
        </p:nvSpPr>
        <p:spPr>
          <a:xfrm>
            <a:off x="1165075" y="11055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A</a:t>
            </a:r>
            <a:r>
              <a:rPr lang="es-ES" sz="3200" u="sng" dirty="0" err="1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ctividad</a:t>
            </a:r>
            <a:r>
              <a:rPr lang="es-ES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 4.</a:t>
            </a:r>
            <a:r>
              <a:rPr lang="en" sz="3200" u="sng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 </a:t>
            </a:r>
            <a:endParaRPr sz="3200" u="sng" dirty="0">
              <a:solidFill>
                <a:schemeClr val="accent2"/>
              </a:solidFill>
              <a:latin typeface="Rammetto One"/>
              <a:ea typeface="Rammetto One"/>
              <a:cs typeface="Rammetto One"/>
              <a:sym typeface="Rammetto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Práctica independiente.</a:t>
            </a:r>
            <a:endParaRPr sz="3200" dirty="0">
              <a:latin typeface="Rammetto One"/>
              <a:ea typeface="Rammetto One"/>
              <a:cs typeface="Rammetto One"/>
              <a:sym typeface="Rammetto On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D1FF071-9E75-41B3-80AD-2C92AD7B0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332" y="2815338"/>
            <a:ext cx="4512002" cy="347662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11C9B9A-C68E-41E8-ACDA-DBCE49BB2E1D}"/>
              </a:ext>
            </a:extLst>
          </p:cNvPr>
          <p:cNvSpPr/>
          <p:nvPr/>
        </p:nvSpPr>
        <p:spPr>
          <a:xfrm>
            <a:off x="824089" y="1888851"/>
            <a:ext cx="7450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>
              <a:latin typeface="Calibri" panose="020F0502020204030204" pitchFamily="34" charset="0"/>
            </a:endParaRPr>
          </a:p>
          <a:p>
            <a:r>
              <a:rPr lang="es-ES" sz="2400" b="1" dirty="0">
                <a:latin typeface="Calibri" panose="020F0502020204030204" pitchFamily="34" charset="0"/>
              </a:rPr>
              <a:t>a. Mira el dominó lunar y crea el modelo numérico</a:t>
            </a:r>
            <a:r>
              <a:rPr lang="es-ES" b="1" dirty="0">
                <a:latin typeface="Calibri" panose="020F0502020204030204" pitchFamily="34" charset="0"/>
              </a:rPr>
              <a:t>.</a:t>
            </a:r>
            <a:endParaRPr lang="es-ES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3985186-AA6D-4D99-B754-37385A40C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275" y="3833353"/>
            <a:ext cx="609600" cy="6096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0518199-9A47-4F51-8655-74B63543B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34" name="Rectangle 3">
            <a:extLst>
              <a:ext uri="{FF2B5EF4-FFF2-40B4-BE49-F238E27FC236}">
                <a16:creationId xmlns:a16="http://schemas.microsoft.com/office/drawing/2014/main" id="{CEA6F920-DCF0-485E-BA6B-0C904ABEA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/>
          <p:nvPr/>
        </p:nvSpPr>
        <p:spPr>
          <a:xfrm>
            <a:off x="9525050" y="818624"/>
            <a:ext cx="1339234" cy="1286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solidFill>
                  <a:srgbClr val="FFFFFF"/>
                </a:solidFill>
                <a:latin typeface="Rammetto One"/>
              </a:rPr>
              <a:t>5</a:t>
            </a:r>
            <a:endParaRPr b="0" i="0" dirty="0">
              <a:ln>
                <a:noFill/>
              </a:ln>
              <a:solidFill>
                <a:srgbClr val="FFFFFF"/>
              </a:solidFill>
              <a:latin typeface="Rammetto One"/>
            </a:endParaRPr>
          </a:p>
        </p:txBody>
      </p:sp>
      <p:sp>
        <p:nvSpPr>
          <p:cNvPr id="232" name="Google Shape;232;p19"/>
          <p:cNvSpPr txBox="1"/>
          <p:nvPr/>
        </p:nvSpPr>
        <p:spPr>
          <a:xfrm>
            <a:off x="1165075" y="11055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A</a:t>
            </a:r>
            <a:r>
              <a:rPr lang="es-ES" sz="3200" u="sng" dirty="0" err="1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ctividad</a:t>
            </a:r>
            <a:r>
              <a:rPr lang="es-ES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 4.</a:t>
            </a:r>
            <a:r>
              <a:rPr lang="en" sz="3200" u="sng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 </a:t>
            </a:r>
            <a:endParaRPr sz="3200" u="sng" dirty="0">
              <a:solidFill>
                <a:schemeClr val="accent2"/>
              </a:solidFill>
              <a:latin typeface="Rammetto One"/>
              <a:ea typeface="Rammetto One"/>
              <a:cs typeface="Rammetto One"/>
              <a:sym typeface="Rammetto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Práctica independiente.</a:t>
            </a:r>
            <a:endParaRPr sz="3200" dirty="0">
              <a:latin typeface="Rammetto One"/>
              <a:ea typeface="Rammetto One"/>
              <a:cs typeface="Rammetto One"/>
              <a:sym typeface="Rammetto On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343DE0-0B50-4FDF-AA80-9BD153F72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939" y="2598345"/>
            <a:ext cx="6180816" cy="391061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00F76AE-DAB1-4440-98D6-AAF8B22FC0B3}"/>
              </a:ext>
            </a:extLst>
          </p:cNvPr>
          <p:cNvSpPr/>
          <p:nvPr/>
        </p:nvSpPr>
        <p:spPr>
          <a:xfrm>
            <a:off x="1165075" y="2120488"/>
            <a:ext cx="733545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900" dirty="0">
              <a:latin typeface="Calibri" panose="020F0502020204030204" pitchFamily="34" charset="0"/>
            </a:endParaRPr>
          </a:p>
          <a:p>
            <a:pPr algn="just"/>
            <a:r>
              <a:rPr lang="es-ES" sz="1800" b="1" dirty="0">
                <a:latin typeface="Calibri" panose="020F0502020204030204" pitchFamily="34" charset="0"/>
              </a:rPr>
              <a:t>b. En el planeta dinosaurio deben resolver unas adiciones con la recta numérica,</a:t>
            </a:r>
            <a:r>
              <a:rPr lang="es-ES" sz="1800" dirty="0">
                <a:latin typeface="Calibri" panose="020F0502020204030204" pitchFamily="34" charset="0"/>
              </a:rPr>
              <a:t> </a:t>
            </a:r>
            <a:r>
              <a:rPr lang="es-ES" sz="1800" b="1" dirty="0">
                <a:latin typeface="Calibri" panose="020F0502020204030204" pitchFamily="34" charset="0"/>
              </a:rPr>
              <a:t>te invito ayudarlos .</a:t>
            </a:r>
            <a:endParaRPr lang="es-ES" sz="1800" dirty="0"/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A9A035A-FE69-400C-9616-C0791E112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275" y="3792737"/>
            <a:ext cx="609600" cy="6096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56B1D90-605E-40EB-9BB7-BF6F73086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4700ACB2-C2F4-48B8-8B29-DA6E9A21E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744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2;p19">
            <a:extLst>
              <a:ext uri="{FF2B5EF4-FFF2-40B4-BE49-F238E27FC236}">
                <a16:creationId xmlns:a16="http://schemas.microsoft.com/office/drawing/2014/main" id="{3DAE1159-50A6-4DC9-8D3E-07DE95ED2398}"/>
              </a:ext>
            </a:extLst>
          </p:cNvPr>
          <p:cNvSpPr txBox="1"/>
          <p:nvPr/>
        </p:nvSpPr>
        <p:spPr>
          <a:xfrm>
            <a:off x="1029609" y="6991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A</a:t>
            </a:r>
            <a:r>
              <a:rPr lang="es-ES" sz="3200" u="sng" dirty="0" err="1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ctividad</a:t>
            </a:r>
            <a:r>
              <a:rPr lang="es-ES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 4.</a:t>
            </a:r>
            <a:r>
              <a:rPr lang="en" sz="3200" u="sng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 </a:t>
            </a:r>
            <a:endParaRPr sz="3200" u="sng" dirty="0">
              <a:solidFill>
                <a:schemeClr val="accent2"/>
              </a:solidFill>
              <a:latin typeface="Rammetto One"/>
              <a:ea typeface="Rammetto One"/>
              <a:cs typeface="Rammetto One"/>
              <a:sym typeface="Rammetto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Práctica independiente.</a:t>
            </a:r>
            <a:endParaRPr sz="3200" dirty="0">
              <a:latin typeface="Rammetto One"/>
              <a:ea typeface="Rammetto One"/>
              <a:cs typeface="Rammetto One"/>
              <a:sym typeface="Rammetto One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5793988-F235-4B12-9B30-CDC7C23D0733}"/>
              </a:ext>
            </a:extLst>
          </p:cNvPr>
          <p:cNvSpPr/>
          <p:nvPr/>
        </p:nvSpPr>
        <p:spPr>
          <a:xfrm>
            <a:off x="869243" y="1726063"/>
            <a:ext cx="784006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900" dirty="0">
              <a:latin typeface="Calibri" panose="020F0502020204030204" pitchFamily="34" charset="0"/>
            </a:endParaRPr>
          </a:p>
          <a:p>
            <a:pPr algn="just"/>
            <a:r>
              <a:rPr lang="es-ES" sz="1800" b="1" dirty="0">
                <a:latin typeface="Calibri" panose="020F0502020204030204" pitchFamily="34" charset="0"/>
              </a:rPr>
              <a:t>C.  Cuenta los objetos. ¿Cuántos más se necesitan para llenar cada 10 cuadros. Escribe cada número en cada cuadro para  ver que la operación numérica sea la correcta.</a:t>
            </a:r>
            <a:endParaRPr lang="es-ES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924853-11A6-49FB-B85F-3F626E713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418" y="2562048"/>
            <a:ext cx="5857875" cy="3743325"/>
          </a:xfrm>
          <a:prstGeom prst="rect">
            <a:avLst/>
          </a:prstGeom>
        </p:spPr>
      </p:pic>
      <p:sp>
        <p:nvSpPr>
          <p:cNvPr id="6" name="Google Shape;231;p19">
            <a:extLst>
              <a:ext uri="{FF2B5EF4-FFF2-40B4-BE49-F238E27FC236}">
                <a16:creationId xmlns:a16="http://schemas.microsoft.com/office/drawing/2014/main" id="{30716580-D48D-4287-B47C-28197DCB68C3}"/>
              </a:ext>
            </a:extLst>
          </p:cNvPr>
          <p:cNvSpPr/>
          <p:nvPr/>
        </p:nvSpPr>
        <p:spPr>
          <a:xfrm>
            <a:off x="9525050" y="818624"/>
            <a:ext cx="1339234" cy="1286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b="0" i="0" dirty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6</a:t>
            </a:r>
            <a:endParaRPr b="0" i="0" dirty="0">
              <a:ln>
                <a:noFill/>
              </a:ln>
              <a:solidFill>
                <a:srgbClr val="FFFFFF"/>
              </a:solidFill>
              <a:latin typeface="Rammetto One"/>
            </a:endParaRPr>
          </a:p>
        </p:txBody>
      </p:sp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03B5641-9A79-45D5-8BEC-C048E0629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243" y="4332111"/>
            <a:ext cx="609600" cy="609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17445A-E3EE-4334-9A98-E14B746C8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8355CB1-03E6-435D-A87A-0B7E2D4DF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0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/>
          <p:nvPr/>
        </p:nvSpPr>
        <p:spPr>
          <a:xfrm>
            <a:off x="1368600" y="833262"/>
            <a:ext cx="784522" cy="128469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solidFill>
                  <a:srgbClr val="FFFFFF"/>
                </a:solidFill>
                <a:latin typeface="Rammetto One"/>
              </a:rPr>
              <a:t>7</a:t>
            </a:r>
            <a:endParaRPr b="0" i="0" dirty="0">
              <a:ln>
                <a:noFill/>
              </a:ln>
              <a:solidFill>
                <a:srgbClr val="FFFFFF"/>
              </a:solidFill>
              <a:latin typeface="Rammetto One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3640813" y="7321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u="sng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Actividad de adición.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Desaf</a:t>
            </a:r>
            <a:r>
              <a:rPr lang="es-ES" sz="3200" dirty="0">
                <a:latin typeface="Rammetto One"/>
                <a:ea typeface="Rammetto One"/>
                <a:cs typeface="Rammetto One"/>
                <a:sym typeface="Rammetto One"/>
              </a:rPr>
              <a:t>í</a:t>
            </a: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o matemático.</a:t>
            </a:r>
            <a:endParaRPr sz="3200" dirty="0">
              <a:latin typeface="Rammetto One"/>
              <a:ea typeface="Rammetto One"/>
              <a:cs typeface="Rammetto One"/>
              <a:sym typeface="Rammetto One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4E20CEC-75E8-4D43-8564-EF521271EAA6}"/>
              </a:ext>
            </a:extLst>
          </p:cNvPr>
          <p:cNvSpPr/>
          <p:nvPr/>
        </p:nvSpPr>
        <p:spPr>
          <a:xfrm>
            <a:off x="3047999" y="1775555"/>
            <a:ext cx="8647289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050" dirty="0">
              <a:latin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</a:rPr>
              <a:t>Los Robots llegaron a la luna y  les faltan algunos números para poder volver al planeta tierra, ayúdalos a  que puedan regresar.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E54F57-FB45-4712-A620-D89EF8F61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643" y="2996462"/>
            <a:ext cx="3500846" cy="333562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7A54381-D8A0-4AD1-98F6-28FB9FB49D85}"/>
              </a:ext>
            </a:extLst>
          </p:cNvPr>
          <p:cNvSpPr txBox="1"/>
          <p:nvPr/>
        </p:nvSpPr>
        <p:spPr>
          <a:xfrm>
            <a:off x="4684889" y="3338863"/>
            <a:ext cx="51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highlight>
                  <a:srgbClr val="FFFF00"/>
                </a:highlight>
              </a:rPr>
              <a:t>5</a:t>
            </a:r>
            <a:endParaRPr lang="es-ES" sz="3600" dirty="0">
              <a:highlight>
                <a:srgbClr val="FFFF00"/>
              </a:highligh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CE67A3-5935-42F7-BB6D-AFD480CC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489" y="3041834"/>
            <a:ext cx="3239589" cy="328411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59B82D4-3F4C-4FFF-B6B7-9FF56722F31C}"/>
              </a:ext>
            </a:extLst>
          </p:cNvPr>
          <p:cNvSpPr txBox="1"/>
          <p:nvPr/>
        </p:nvSpPr>
        <p:spPr>
          <a:xfrm>
            <a:off x="7926091" y="3320493"/>
            <a:ext cx="51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highlight>
                  <a:srgbClr val="FFFF00"/>
                </a:highlight>
              </a:rPr>
              <a:t>4</a:t>
            </a:r>
            <a:endParaRPr lang="es-ES" sz="3600" dirty="0">
              <a:highlight>
                <a:srgbClr val="FFFF00"/>
              </a:highligh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906FB8-863A-416D-BA02-169811178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2898" y="3228622"/>
            <a:ext cx="2866078" cy="315347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B816841-036B-4F47-9028-A556885A8E94}"/>
              </a:ext>
            </a:extLst>
          </p:cNvPr>
          <p:cNvSpPr txBox="1"/>
          <p:nvPr/>
        </p:nvSpPr>
        <p:spPr>
          <a:xfrm>
            <a:off x="10670260" y="3429000"/>
            <a:ext cx="51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highlight>
                  <a:srgbClr val="FFFF00"/>
                </a:highlight>
              </a:rPr>
              <a:t>1</a:t>
            </a:r>
            <a:endParaRPr lang="es-ES" sz="3600" dirty="0">
              <a:highlight>
                <a:srgbClr val="FFFF00"/>
              </a:highlight>
            </a:endParaRPr>
          </a:p>
        </p:txBody>
      </p:sp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EC89E12-9D43-4358-8DD1-FE73F6232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000" y="4359476"/>
            <a:ext cx="609600" cy="6096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219807E-5F69-4FC0-B83D-088B8D4E0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id="{C56D6DAA-E255-456B-A208-2A74D8377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4737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2;p19">
            <a:extLst>
              <a:ext uri="{FF2B5EF4-FFF2-40B4-BE49-F238E27FC236}">
                <a16:creationId xmlns:a16="http://schemas.microsoft.com/office/drawing/2014/main" id="{3DAE1159-50A6-4DC9-8D3E-07DE95ED2398}"/>
              </a:ext>
            </a:extLst>
          </p:cNvPr>
          <p:cNvSpPr txBox="1"/>
          <p:nvPr/>
        </p:nvSpPr>
        <p:spPr>
          <a:xfrm>
            <a:off x="1029609" y="6991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A</a:t>
            </a:r>
            <a:r>
              <a:rPr lang="es-ES" sz="3200" u="sng" dirty="0" err="1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ctividad</a:t>
            </a:r>
            <a:r>
              <a:rPr lang="es-ES" sz="3200" u="sng" dirty="0">
                <a:solidFill>
                  <a:srgbClr val="E30389"/>
                </a:solidFill>
                <a:latin typeface="Rammetto One"/>
                <a:ea typeface="Rammetto One"/>
                <a:cs typeface="Rammetto One"/>
                <a:sym typeface="Rammetto One"/>
              </a:rPr>
              <a:t> 4.</a:t>
            </a:r>
            <a:r>
              <a:rPr lang="en" sz="3200" u="sng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 </a:t>
            </a:r>
            <a:endParaRPr sz="3200" u="sng" dirty="0">
              <a:solidFill>
                <a:schemeClr val="accent2"/>
              </a:solidFill>
              <a:latin typeface="Rammetto One"/>
              <a:ea typeface="Rammetto One"/>
              <a:cs typeface="Rammetto One"/>
              <a:sym typeface="Rammetto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latin typeface="Rammetto One"/>
                <a:ea typeface="Rammetto One"/>
                <a:cs typeface="Rammetto One"/>
                <a:sym typeface="Rammetto One"/>
              </a:rPr>
              <a:t>Texto</a:t>
            </a:r>
            <a:r>
              <a:rPr lang="en" sz="3200" dirty="0">
                <a:latin typeface="Rammetto One"/>
                <a:ea typeface="Rammetto One"/>
                <a:cs typeface="Rammetto One"/>
                <a:sym typeface="Rammetto One"/>
              </a:rPr>
              <a:t>.</a:t>
            </a:r>
            <a:endParaRPr sz="3200" dirty="0">
              <a:latin typeface="Rammetto One"/>
              <a:ea typeface="Rammetto One"/>
              <a:cs typeface="Rammetto One"/>
              <a:sym typeface="Rammetto One"/>
            </a:endParaRPr>
          </a:p>
        </p:txBody>
      </p:sp>
      <p:sp>
        <p:nvSpPr>
          <p:cNvPr id="6" name="Google Shape;231;p19">
            <a:extLst>
              <a:ext uri="{FF2B5EF4-FFF2-40B4-BE49-F238E27FC236}">
                <a16:creationId xmlns:a16="http://schemas.microsoft.com/office/drawing/2014/main" id="{30716580-D48D-4287-B47C-28197DCB68C3}"/>
              </a:ext>
            </a:extLst>
          </p:cNvPr>
          <p:cNvSpPr/>
          <p:nvPr/>
        </p:nvSpPr>
        <p:spPr>
          <a:xfrm>
            <a:off x="9525050" y="818624"/>
            <a:ext cx="1339234" cy="1286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CL" dirty="0">
                <a:solidFill>
                  <a:srgbClr val="FFFFFF"/>
                </a:solidFill>
                <a:latin typeface="Rammetto One"/>
              </a:rPr>
              <a:t>8</a:t>
            </a:r>
            <a:endParaRPr b="0" i="0" dirty="0">
              <a:ln>
                <a:noFill/>
              </a:ln>
              <a:solidFill>
                <a:srgbClr val="FFFFFF"/>
              </a:solidFill>
              <a:latin typeface="Rammetto One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32ABBBA-EC75-4871-AD82-393B36455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79" y="1717894"/>
            <a:ext cx="7199530" cy="44409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57D7A54-081F-4A60-9829-7D87FD48C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A890D8F-1320-4DD4-9D15-8821A27D4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5" y="-21427"/>
            <a:ext cx="14510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Ed. Matemática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Básico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 Mirza Gutiérrez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8908414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12B8B1"/>
      </a:accent1>
      <a:accent2>
        <a:srgbClr val="89C443"/>
      </a:accent2>
      <a:accent3>
        <a:srgbClr val="942A8E"/>
      </a:accent3>
      <a:accent4>
        <a:srgbClr val="014A7B"/>
      </a:accent4>
      <a:accent5>
        <a:srgbClr val="0097A7"/>
      </a:accent5>
      <a:accent6>
        <a:srgbClr val="EEFF4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403</Words>
  <Application>Microsoft Office PowerPoint</Application>
  <PresentationFormat>Panorámica</PresentationFormat>
  <Paragraphs>127</Paragraphs>
  <Slides>13</Slides>
  <Notes>8</Notes>
  <HiddenSlides>0</HiddenSlides>
  <MMClips>8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Rammetto One</vt:lpstr>
      <vt:lpstr>Arial</vt:lpstr>
      <vt:lpstr>Bai Jamjuree</vt:lpstr>
      <vt:lpstr>Calibri</vt:lpstr>
      <vt:lpstr>Barlow Condensed</vt:lpstr>
      <vt:lpstr>SlidesMania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Academia Chicureo</dc:creator>
  <cp:lastModifiedBy>Mauricio Miranda Arias</cp:lastModifiedBy>
  <cp:revision>14</cp:revision>
  <dcterms:modified xsi:type="dcterms:W3CDTF">2020-05-07T22:36:20Z</dcterms:modified>
</cp:coreProperties>
</file>