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lgerian" pitchFamily="82" charset="0"/>
              </a:rPr>
              <a:t>Organicemos nuestra semana de lenguaje</a:t>
            </a:r>
            <a:endParaRPr lang="es-CL" dirty="0">
              <a:solidFill>
                <a:srgbClr val="FFC00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7953" y="3933056"/>
            <a:ext cx="6400800" cy="838944"/>
          </a:xfrm>
        </p:spPr>
        <p:txBody>
          <a:bodyPr/>
          <a:lstStyle/>
          <a:p>
            <a:r>
              <a:rPr lang="es-CL" dirty="0" smtClean="0">
                <a:solidFill>
                  <a:srgbClr val="FFC000"/>
                </a:solidFill>
              </a:rPr>
              <a:t>Desde el 30 de marzo a 03 de abril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916560"/>
            <a:ext cx="1024880" cy="102488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04" y="4869160"/>
            <a:ext cx="20955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3394720" cy="169589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3000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Lunes </a:t>
            </a:r>
          </a:p>
          <a:p>
            <a:pPr algn="ctr"/>
            <a:r>
              <a:rPr lang="es-CL" sz="3000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Revisión de guía de vocabulario en contexto</a:t>
            </a:r>
            <a:endParaRPr lang="es-CL" sz="3000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2040" y="548680"/>
            <a:ext cx="3527375" cy="185043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</a:t>
            </a:r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s-CL" sz="6000" dirty="0" smtClean="0">
                <a:solidFill>
                  <a:srgbClr val="002060"/>
                </a:solidFill>
                <a:latin typeface="Bradley Hand ITC" pitchFamily="66" charset="0"/>
              </a:rPr>
              <a:t>Martes. </a:t>
            </a:r>
          </a:p>
          <a:p>
            <a:pPr algn="ctr"/>
            <a:r>
              <a:rPr lang="es-CL" sz="6000" dirty="0" smtClean="0">
                <a:solidFill>
                  <a:srgbClr val="002060"/>
                </a:solidFill>
                <a:latin typeface="Bradley Hand ITC" pitchFamily="66" charset="0"/>
              </a:rPr>
              <a:t>Trabajo autónomo del libro de estudiante: Texto el Cururo incomprendido. Pág. 19 a 25</a:t>
            </a:r>
            <a:endParaRPr lang="es-CL" sz="6000" dirty="0"/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648888" y="4113328"/>
            <a:ext cx="2523690" cy="2039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</a:p>
          <a:p>
            <a:pPr algn="ctr"/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 Miércoles</a:t>
            </a:r>
          </a:p>
          <a:p>
            <a:pPr algn="ctr"/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Trabajo autónomo libro del estudiante</a:t>
            </a:r>
            <a:endParaRPr lang="es-CL" sz="45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endParaRPr lang="es-CL" sz="4500" dirty="0"/>
          </a:p>
        </p:txBody>
      </p:sp>
      <p:sp>
        <p:nvSpPr>
          <p:cNvPr id="11" name="4 Marcador de texto"/>
          <p:cNvSpPr txBox="1">
            <a:spLocks/>
          </p:cNvSpPr>
          <p:nvPr/>
        </p:nvSpPr>
        <p:spPr>
          <a:xfrm>
            <a:off x="3203848" y="2504594"/>
            <a:ext cx="3095327" cy="1644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  <a:endParaRPr lang="es-CL" sz="59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 algn="ctr"/>
            <a:r>
              <a:rPr lang="es-CL" sz="5900" dirty="0" smtClean="0">
                <a:solidFill>
                  <a:srgbClr val="7030A0"/>
                </a:solidFill>
                <a:latin typeface="Bradley Hand ITC" pitchFamily="66" charset="0"/>
              </a:rPr>
              <a:t> </a:t>
            </a:r>
            <a:r>
              <a:rPr lang="es-CL" sz="5900" dirty="0" smtClean="0">
                <a:solidFill>
                  <a:schemeClr val="accent2"/>
                </a:solidFill>
                <a:latin typeface="Bradley Hand ITC" pitchFamily="66" charset="0"/>
              </a:rPr>
              <a:t>Jueves</a:t>
            </a:r>
          </a:p>
          <a:p>
            <a:pPr algn="ctr"/>
            <a:r>
              <a:rPr lang="es-CL" sz="5900" dirty="0" smtClean="0">
                <a:solidFill>
                  <a:schemeClr val="accent2"/>
                </a:solidFill>
                <a:latin typeface="Bradley Hand ITC" pitchFamily="66" charset="0"/>
              </a:rPr>
              <a:t>Trabajo autónomo libro del estudiante.</a:t>
            </a:r>
            <a:endParaRPr lang="es-CL" sz="5900" dirty="0" smtClean="0">
              <a:solidFill>
                <a:schemeClr val="accent2"/>
              </a:solidFill>
              <a:latin typeface="Bradley Hand ITC" pitchFamily="66" charset="0"/>
            </a:endParaRPr>
          </a:p>
          <a:p>
            <a:endParaRPr lang="es-CL" sz="4500" dirty="0"/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5580112" y="4149080"/>
            <a:ext cx="3095327" cy="1644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  <a:endParaRPr lang="es-CL" sz="59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 algn="ctr"/>
            <a:r>
              <a:rPr lang="es-CL" sz="5900" dirty="0" smtClean="0">
                <a:solidFill>
                  <a:srgbClr val="00B050"/>
                </a:solidFill>
                <a:latin typeface="Bradley Hand ITC" pitchFamily="66" charset="0"/>
              </a:rPr>
              <a:t> </a:t>
            </a:r>
            <a:r>
              <a:rPr lang="es-CL" sz="11200" dirty="0" smtClean="0">
                <a:solidFill>
                  <a:srgbClr val="00B050"/>
                </a:solidFill>
                <a:latin typeface="Bradley Hand ITC" pitchFamily="66" charset="0"/>
              </a:rPr>
              <a:t>Viernes</a:t>
            </a:r>
          </a:p>
          <a:p>
            <a:pPr algn="ctr"/>
            <a:r>
              <a:rPr lang="es-CL" sz="11200" dirty="0" smtClean="0">
                <a:solidFill>
                  <a:srgbClr val="00B050"/>
                </a:solidFill>
                <a:latin typeface="Bradley Hand ITC" pitchFamily="66" charset="0"/>
              </a:rPr>
              <a:t>Revisión de actividad del libro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31" y="3933056"/>
            <a:ext cx="2105360" cy="164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1408" y="1911915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4530" y="5772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50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build="p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371</TotalTime>
  <Words>68</Words>
  <Application>Microsoft Office PowerPoint</Application>
  <PresentationFormat>Presentación en pantalla (4:3)</PresentationFormat>
  <Paragraphs>15</Paragraphs>
  <Slides>2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Chincheta</vt:lpstr>
      <vt:lpstr>Organicemos nuestra semana de lenguaje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Organizador de actividades Desde el lunes 30 de marzo a viernes 03 de abril</dc:title>
  <dc:creator>Usuario de Windows</dc:creator>
  <cp:lastModifiedBy>Usuario de Windows</cp:lastModifiedBy>
  <cp:revision>17</cp:revision>
  <cp:lastPrinted>2020-03-28T20:12:55Z</cp:lastPrinted>
  <dcterms:created xsi:type="dcterms:W3CDTF">2020-03-25T00:45:28Z</dcterms:created>
  <dcterms:modified xsi:type="dcterms:W3CDTF">2020-03-28T23:04:24Z</dcterms:modified>
</cp:coreProperties>
</file>