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5994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668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39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717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441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363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78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25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418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5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996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C2E17-6B42-49E9-B990-333FEDE2FBE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9DEB0-C6F8-4319-975B-C39D90A4B9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303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772400" cy="1470025"/>
          </a:xfrm>
        </p:spPr>
        <p:txBody>
          <a:bodyPr>
            <a:normAutofit/>
          </a:bodyPr>
          <a:lstStyle/>
          <a:p>
            <a:r>
              <a:rPr lang="es-CL" sz="6000" dirty="0" smtClean="0">
                <a:solidFill>
                  <a:srgbClr val="00B050"/>
                </a:solidFill>
              </a:rPr>
              <a:t>Sonido inicial Vocálico</a:t>
            </a:r>
            <a:endParaRPr lang="es-CL" sz="6000" dirty="0">
              <a:solidFill>
                <a:srgbClr val="00B05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1752600"/>
          </a:xfrm>
        </p:spPr>
        <p:txBody>
          <a:bodyPr>
            <a:normAutofit/>
          </a:bodyPr>
          <a:lstStyle/>
          <a:p>
            <a:r>
              <a:rPr lang="es-CL" sz="9600" dirty="0" smtClean="0">
                <a:solidFill>
                  <a:srgbClr val="FF0000"/>
                </a:solidFill>
              </a:rPr>
              <a:t>A</a:t>
            </a:r>
            <a:endParaRPr lang="es-CL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6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avion dibu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48680"/>
            <a:ext cx="4955036" cy="403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259632" y="5301208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 smtClean="0">
                <a:solidFill>
                  <a:srgbClr val="FF0000"/>
                </a:solidFill>
              </a:rPr>
              <a:t>          AAAAAAAVIÓN</a:t>
            </a:r>
            <a:endParaRPr lang="es-CL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15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arbol dibu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836712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699792" y="5661248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dirty="0" smtClean="0">
                <a:solidFill>
                  <a:srgbClr val="FF0000"/>
                </a:solidFill>
              </a:rPr>
              <a:t>   AAAAAAARBOL</a:t>
            </a:r>
            <a:endParaRPr lang="es-C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42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rdilla dibu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6673"/>
            <a:ext cx="3528392" cy="481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699792" y="5681696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solidFill>
                  <a:srgbClr val="FF0000"/>
                </a:solidFill>
              </a:rPr>
              <a:t> AAAAAAAARDILLA</a:t>
            </a:r>
            <a:endParaRPr lang="es-CL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4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auto dibu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48680"/>
            <a:ext cx="5039544" cy="503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195736" y="5805264"/>
            <a:ext cx="4967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solidFill>
                  <a:srgbClr val="FF0000"/>
                </a:solidFill>
              </a:rPr>
              <a:t>    AAAAAAAAAUTO</a:t>
            </a:r>
            <a:endParaRPr lang="es-CL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428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12</Words>
  <Application>Microsoft Office PowerPoint</Application>
  <PresentationFormat>Presentación en pantalla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Sonido inicial Vocálico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Sonido inicial Vocálico</dc:title>
  <dc:creator>Usuario de Windows</dc:creator>
  <cp:lastModifiedBy>Usuario de Windows</cp:lastModifiedBy>
  <cp:revision>5</cp:revision>
  <dcterms:created xsi:type="dcterms:W3CDTF">2020-03-05T01:00:20Z</dcterms:created>
  <dcterms:modified xsi:type="dcterms:W3CDTF">2020-03-17T13:41:40Z</dcterms:modified>
</cp:coreProperties>
</file>