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66" r:id="rId6"/>
    <p:sldId id="260" r:id="rId7"/>
    <p:sldId id="267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67"/>
  </p:normalViewPr>
  <p:slideViewPr>
    <p:cSldViewPr snapToGrid="0" snapToObjects="1">
      <p:cViewPr varScale="1">
        <p:scale>
          <a:sx n="90" d="100"/>
          <a:sy n="90" d="100"/>
        </p:scale>
        <p:origin x="23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0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4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0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0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3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9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9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0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0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7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4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C5702-736E-2747-AAA2-8041BDD10F15}" type="datetimeFigureOut">
              <a:t>20/3/20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D462E-B4B9-A247-B06C-023006EADF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2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-uMLGL9k8is" TargetMode="External"/><Relationship Id="rId3" Type="http://schemas.openxmlformats.org/officeDocument/2006/relationships/hyperlink" Target="https://www.youtube.com/watch?v=-SxF9TZG5_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3882" y="670769"/>
            <a:ext cx="9190299" cy="152950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PATRONES MATEM</a:t>
            </a:r>
            <a:r>
              <a:rPr lang="es-E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ÁTICOS</a:t>
            </a:r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098" name="Picture 2" descr="esultado de imagen para patrones para niños anim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7" y="2571749"/>
            <a:ext cx="5995987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28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213" y="728663"/>
            <a:ext cx="10515600" cy="2949735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/>
              <a:t>Estimados apoderados y niños (as):</a:t>
            </a:r>
            <a:br>
              <a:rPr lang="en-US"/>
            </a:br>
            <a:r>
              <a:rPr lang="en-US" sz="3600"/>
              <a:t>Durante esta semana continuaremos con el aprendizaje de patrones matem</a:t>
            </a:r>
            <a:r>
              <a:rPr lang="es-ES" sz="3600"/>
              <a:t>áticos, es por esto que te invito a ubicarte junto a tu hijo (a) en un lugar tranquilo para comenzar la expericia de hoy.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4" name="Notched Right Arrow 3"/>
          <p:cNvSpPr/>
          <p:nvPr/>
        </p:nvSpPr>
        <p:spPr>
          <a:xfrm>
            <a:off x="282615" y="1218778"/>
            <a:ext cx="555585" cy="474562"/>
          </a:xfrm>
          <a:prstGeom prst="notch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sultado de imagen para imagen de familia sentada en la mesa estudiando anim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7" y="3816085"/>
            <a:ext cx="3957637" cy="279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73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35314"/>
          </a:xfrm>
        </p:spPr>
        <p:txBody>
          <a:bodyPr>
            <a:normAutofit/>
          </a:bodyPr>
          <a:lstStyle/>
          <a:p>
            <a:pPr algn="just"/>
            <a:r>
              <a:rPr lang="es-ES" u="sng"/>
              <a:t>Paso 1</a:t>
            </a:r>
            <a:r>
              <a:rPr lang="es-ES"/>
              <a:t>: </a:t>
            </a:r>
            <a:r>
              <a:rPr lang="es-ES" sz="3600"/>
              <a:t>El adulto le comenzará realizando preguntas a su hijo (a) sobre la actividad anterior de matemáticas. </a:t>
            </a:r>
            <a:br>
              <a:rPr lang="es-ES" sz="3600"/>
            </a:br>
            <a:r>
              <a:rPr lang="es-ES">
                <a:solidFill>
                  <a:srgbClr val="FF0000"/>
                </a:solidFill>
              </a:rPr>
              <a:t>Por ejemplo: ¿Recuerdas que son los patrones?, ¿Qué patrones trabajamos?, ¿Qué actividades hicimos?.</a:t>
            </a:r>
            <a:endParaRPr lang="en-US">
              <a:solidFill>
                <a:srgbClr val="FF0000"/>
              </a:solidFill>
            </a:endParaRPr>
          </a:p>
        </p:txBody>
      </p:sp>
      <p:pic>
        <p:nvPicPr>
          <p:cNvPr id="2050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4149248"/>
            <a:ext cx="8595257" cy="158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sultado de imagen para atencion pad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3112" y="3171664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273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792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u="sng"/>
              <a:t>Paso 2: </a:t>
            </a:r>
            <a:r>
              <a:rPr lang="en-US"/>
              <a:t>El adulto le comentar</a:t>
            </a:r>
            <a:r>
              <a:rPr lang="es-ES"/>
              <a:t>á al niño (a) que hoy aprenderán a trabajar con el patron ABC.</a:t>
            </a:r>
            <a:endParaRPr lang="en-US"/>
          </a:p>
        </p:txBody>
      </p:sp>
      <p:pic>
        <p:nvPicPr>
          <p:cNvPr id="3074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163" y="1871663"/>
            <a:ext cx="6829425" cy="467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050257" y="5415867"/>
            <a:ext cx="8186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2631" y="4211466"/>
            <a:ext cx="8186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50257" y="4211467"/>
            <a:ext cx="0" cy="11968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189368" y="4211467"/>
            <a:ext cx="0" cy="11968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rved Left Arrow 15"/>
          <p:cNvSpPr/>
          <p:nvPr/>
        </p:nvSpPr>
        <p:spPr>
          <a:xfrm>
            <a:off x="9844087" y="4211466"/>
            <a:ext cx="985838" cy="95726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urved Right Arrow 16"/>
          <p:cNvSpPr/>
          <p:nvPr/>
        </p:nvSpPr>
        <p:spPr>
          <a:xfrm>
            <a:off x="1050132" y="4211466"/>
            <a:ext cx="1000125" cy="957262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075" y="1150938"/>
            <a:ext cx="10515600" cy="1325563"/>
          </a:xfrm>
          <a:solidFill>
            <a:srgbClr val="FFFF00"/>
          </a:solidFill>
        </p:spPr>
        <p:txBody>
          <a:bodyPr/>
          <a:lstStyle/>
          <a:p>
            <a:r>
              <a:rPr lang="en-US"/>
              <a:t>Ejemplo: del patron AAB con figuras y colores.</a:t>
            </a:r>
          </a:p>
        </p:txBody>
      </p:sp>
      <p:pic>
        <p:nvPicPr>
          <p:cNvPr id="2052" name="Picture 4" descr="esultado de imagen para PATRON AA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046" y="2757488"/>
            <a:ext cx="7877908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sultado de imagen para observar anim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650" y="4019690"/>
            <a:ext cx="1162049" cy="214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07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CREA UN PATRON (AAB) CON ESTOS OBJETOS.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74096"/>
              </p:ext>
            </p:extLst>
          </p:nvPr>
        </p:nvGraphicFramePr>
        <p:xfrm>
          <a:off x="631825" y="2259541"/>
          <a:ext cx="10941048" cy="1540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508"/>
                <a:gridCol w="1823508"/>
                <a:gridCol w="1823508"/>
                <a:gridCol w="1823508"/>
                <a:gridCol w="1823508"/>
                <a:gridCol w="1823508"/>
              </a:tblGrid>
              <a:tr h="1540934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8" y="365125"/>
            <a:ext cx="190811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5-Point Star 4"/>
          <p:cNvSpPr/>
          <p:nvPr/>
        </p:nvSpPr>
        <p:spPr>
          <a:xfrm>
            <a:off x="1443038" y="4714875"/>
            <a:ext cx="885825" cy="87153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3081338" y="4714875"/>
            <a:ext cx="885825" cy="87153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" name="5-Point Star 8"/>
          <p:cNvSpPr/>
          <p:nvPr/>
        </p:nvSpPr>
        <p:spPr>
          <a:xfrm>
            <a:off x="4495801" y="4736305"/>
            <a:ext cx="885825" cy="87153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1" name="Heart 10"/>
          <p:cNvSpPr/>
          <p:nvPr/>
        </p:nvSpPr>
        <p:spPr>
          <a:xfrm>
            <a:off x="7605713" y="4800600"/>
            <a:ext cx="762000" cy="785813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" name="Heart 11"/>
          <p:cNvSpPr/>
          <p:nvPr/>
        </p:nvSpPr>
        <p:spPr>
          <a:xfrm>
            <a:off x="8986838" y="4800599"/>
            <a:ext cx="762000" cy="785813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" name="5-Point Star 12"/>
          <p:cNvSpPr/>
          <p:nvPr/>
        </p:nvSpPr>
        <p:spPr>
          <a:xfrm>
            <a:off x="6024563" y="4564856"/>
            <a:ext cx="885825" cy="87153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305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082361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u="sng"/>
              <a:t>Paso 3: </a:t>
            </a:r>
            <a:r>
              <a:rPr lang="en-US"/>
              <a:t>Es tiempo de practicar con objetos de la casa.</a:t>
            </a:r>
            <a:br>
              <a:rPr lang="en-US"/>
            </a:br>
            <a:r>
              <a:rPr lang="en-US"/>
              <a:t>- Crea un patron AAB con los siguientes materiales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u="sng"/>
              <a:t>Materiales: </a:t>
            </a:r>
            <a:r>
              <a:rPr lang="en-US"/>
              <a:t>6 cucharas, 3 tenedores.</a:t>
            </a:r>
            <a:endParaRPr lang="en-US" u="sng"/>
          </a:p>
        </p:txBody>
      </p:sp>
      <p:pic>
        <p:nvPicPr>
          <p:cNvPr id="3074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99" y="3900488"/>
            <a:ext cx="990893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192" y="3900488"/>
            <a:ext cx="990893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714" y="3900488"/>
            <a:ext cx="990893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099" y="3900487"/>
            <a:ext cx="990893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234" y="3900486"/>
            <a:ext cx="990893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351" y="3900485"/>
            <a:ext cx="990893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sultado de imagen para tenedor anim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71865">
            <a:off x="6502244" y="3900485"/>
            <a:ext cx="14001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esultado de imagen para tenedor anim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71865">
            <a:off x="7772306" y="3818962"/>
            <a:ext cx="14001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esultado de imagen para tenedor anima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71865">
            <a:off x="8983489" y="3818962"/>
            <a:ext cx="14001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80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sultado de imagen para felicitaciones image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915" y="706476"/>
            <a:ext cx="4872943" cy="2395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170" y="486012"/>
            <a:ext cx="3124200" cy="435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esultado de imagen para atencion imag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386" y="3545584"/>
            <a:ext cx="4136261" cy="258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00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ENLACES DE YOUTUBE DE PATRONES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88021" y="2071868"/>
            <a:ext cx="74423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hlinkClick r:id="rId2"/>
              </a:rPr>
              <a:t>https://www.youtube.com/watch?v=-uMLGL9k8is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04802" y="3012840"/>
            <a:ext cx="4921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hlinkClick r:id="rId3"/>
              </a:rPr>
              <a:t>https://www.youtube.com/watch?v=-SxF9TZG5_w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79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115</Words>
  <Application>Microsoft Macintosh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PATRONES MATEMÁTICOS</vt:lpstr>
      <vt:lpstr>Estimados apoderados y niños (as): Durante esta semana continuaremos con el aprendizaje de patrones matemáticos, es por esto que te invito a ubicarte junto a tu hijo (a) en un lugar tranquilo para comenzar la expericia de hoy. </vt:lpstr>
      <vt:lpstr>Paso 1: El adulto le comenzará realizando preguntas a su hijo (a) sobre la actividad anterior de matemáticas.  Por ejemplo: ¿Recuerdas que son los patrones?, ¿Qué patrones trabajamos?, ¿Qué actividades hicimos?.</vt:lpstr>
      <vt:lpstr>Paso 2: El adulto le comentará al niño (a) que hoy aprenderán a trabajar con el patron ABC.</vt:lpstr>
      <vt:lpstr>Ejemplo: del patron AAB con figuras y colores.</vt:lpstr>
      <vt:lpstr>CREA UN PATRON (AAB) CON ESTOS OBJETOS.</vt:lpstr>
      <vt:lpstr>Paso 3: Es tiempo de practicar con objetos de la casa. - Crea un patron AAB con los siguientes materiales  Materiales: 6 cucharas, 3 tenedores.</vt:lpstr>
      <vt:lpstr>PowerPoint Presentation</vt:lpstr>
      <vt:lpstr>ENLACES DE YOUTUBE DE PATRONES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PATRONES MATEMÁTICOS</dc:title>
  <dc:creator>Microsoft Office User</dc:creator>
  <cp:lastModifiedBy>Microsoft Office User</cp:lastModifiedBy>
  <cp:revision>12</cp:revision>
  <dcterms:created xsi:type="dcterms:W3CDTF">2020-03-16T22:34:59Z</dcterms:created>
  <dcterms:modified xsi:type="dcterms:W3CDTF">2020-03-20T21:27:15Z</dcterms:modified>
</cp:coreProperties>
</file>