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7"/>
  </p:normalViewPr>
  <p:slideViewPr>
    <p:cSldViewPr snapToGrid="0" snapToObjects="1">
      <p:cViewPr>
        <p:scale>
          <a:sx n="90" d="100"/>
          <a:sy n="90" d="100"/>
        </p:scale>
        <p:origin x="5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518A-E2E3-CB42-83CB-CF8CC755A491}" type="datetimeFigureOut"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E40D-80BC-AF49-8C53-152582CADD84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5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518A-E2E3-CB42-83CB-CF8CC755A491}" type="datetimeFigureOut"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E40D-80BC-AF49-8C53-152582CADD84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1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518A-E2E3-CB42-83CB-CF8CC755A491}" type="datetimeFigureOut"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E40D-80BC-AF49-8C53-152582CADD84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5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518A-E2E3-CB42-83CB-CF8CC755A491}" type="datetimeFigureOut"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E40D-80BC-AF49-8C53-152582CADD84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1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518A-E2E3-CB42-83CB-CF8CC755A491}" type="datetimeFigureOut"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E40D-80BC-AF49-8C53-152582CADD84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5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518A-E2E3-CB42-83CB-CF8CC755A491}" type="datetimeFigureOut"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E40D-80BC-AF49-8C53-152582CADD84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2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518A-E2E3-CB42-83CB-CF8CC755A491}" type="datetimeFigureOut">
              <a:t>3/20/20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E40D-80BC-AF49-8C53-152582CADD84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9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518A-E2E3-CB42-83CB-CF8CC755A491}" type="datetimeFigureOut">
              <a:t>3/20/20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E40D-80BC-AF49-8C53-152582CADD84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6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518A-E2E3-CB42-83CB-CF8CC755A491}" type="datetimeFigureOut">
              <a:t>3/20/20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E40D-80BC-AF49-8C53-152582CADD84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2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518A-E2E3-CB42-83CB-CF8CC755A491}" type="datetimeFigureOut"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E40D-80BC-AF49-8C53-152582CADD84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0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518A-E2E3-CB42-83CB-CF8CC755A491}" type="datetimeFigureOut"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E40D-80BC-AF49-8C53-152582CADD84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3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A518A-E2E3-CB42-83CB-CF8CC755A491}" type="datetimeFigureOut"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9E40D-80BC-AF49-8C53-152582CADD84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2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437" y="1008063"/>
            <a:ext cx="9144000" cy="175973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PATRONES MATEM</a:t>
            </a:r>
            <a:r>
              <a:rPr lang="es-E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ÁTICOS</a:t>
            </a:r>
            <a:br>
              <a:rPr lang="es-E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25-03-2020</a:t>
            </a:r>
            <a:endParaRPr lang="en-US"/>
          </a:p>
        </p:txBody>
      </p:sp>
      <p:pic>
        <p:nvPicPr>
          <p:cNvPr id="1026" name="Picture 2" descr="esultado de imagen para PATRON AA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7" y="3266479"/>
            <a:ext cx="4733925" cy="266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168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1063" y="500063"/>
            <a:ext cx="10515600" cy="2949735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Estimados apoderados y niños (as):</a:t>
            </a:r>
            <a:br>
              <a:rPr lang="en-US"/>
            </a:br>
            <a:r>
              <a:rPr lang="en-US" sz="3600"/>
              <a:t>Durante esta semana continuaremos con el aprendizaje de patrones matem</a:t>
            </a:r>
            <a:r>
              <a:rPr lang="es-ES" sz="3600"/>
              <a:t>áticos, es por esto que te invito a ubicarte junto a tu hijo (a) en un lugar tranquilo para comenzar la expericia de hoy.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pic>
        <p:nvPicPr>
          <p:cNvPr id="5" name="Picture 2" descr="esultado de imagen para imagen de familia sentada en la mesa estudiando anim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044" y="3592673"/>
            <a:ext cx="4126706" cy="279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313531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ES" u="sng"/>
              <a:t>Paso 1</a:t>
            </a:r>
            <a:r>
              <a:rPr lang="es-ES"/>
              <a:t>: </a:t>
            </a:r>
            <a:r>
              <a:rPr lang="es-ES" sz="3600"/>
              <a:t>El adulto le comenzará realizando preguntas a su hijo (a) sobre la actividad anterior de matemáticas. </a:t>
            </a:r>
            <a:br>
              <a:rPr lang="es-ES" sz="3600"/>
            </a:br>
            <a:r>
              <a:rPr lang="es-ES">
                <a:solidFill>
                  <a:srgbClr val="FF0000"/>
                </a:solidFill>
              </a:rPr>
              <a:t>Por ejemplo: ¿Qué patrones trabajamos ayer?, ¿Qué actividades hicimos?.</a:t>
            </a:r>
            <a:endParaRPr lang="en-US">
              <a:solidFill>
                <a:srgbClr val="FF0000"/>
              </a:solidFill>
            </a:endParaRPr>
          </a:p>
        </p:txBody>
      </p:sp>
      <p:pic>
        <p:nvPicPr>
          <p:cNvPr id="3" name="Picture 4" descr="esultado de imagen para PATRON AA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496" y="3386138"/>
            <a:ext cx="9201518" cy="227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esultado de imagen para señal ojo anima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7014" y="3800475"/>
            <a:ext cx="1228727" cy="122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30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4"/>
            <a:ext cx="10515600" cy="308236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/>
              <a:t>Paso 2: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/>
              <a:t>practicar</a:t>
            </a:r>
            <a:r>
              <a:rPr lang="en-US" dirty="0"/>
              <a:t> con </a:t>
            </a:r>
            <a:r>
              <a:rPr lang="en-US" dirty="0" err="1"/>
              <a:t>objetos</a:t>
            </a:r>
            <a:r>
              <a:rPr lang="en-US" dirty="0"/>
              <a:t> de la casa.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Crea</a:t>
            </a:r>
            <a:r>
              <a:rPr lang="en-US" dirty="0"/>
              <a:t> un patron AAB con los </a:t>
            </a:r>
            <a:r>
              <a:rPr lang="en-US" dirty="0" err="1"/>
              <a:t>siguientes</a:t>
            </a:r>
            <a:r>
              <a:rPr lang="en-US" dirty="0"/>
              <a:t> </a:t>
            </a:r>
            <a:r>
              <a:rPr lang="en-US" dirty="0" err="1"/>
              <a:t>materiales</a:t>
            </a:r>
            <a:r>
              <a:rPr lang="en-US" dirty="0"/>
              <a:t> y </a:t>
            </a:r>
            <a:r>
              <a:rPr lang="en-US" dirty="0" err="1"/>
              <a:t>pegalos</a:t>
            </a:r>
            <a:r>
              <a:rPr lang="en-US" dirty="0"/>
              <a:t> en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hoja</a:t>
            </a:r>
            <a:r>
              <a:rPr lang="en-US" dirty="0"/>
              <a:t> </a:t>
            </a:r>
            <a:r>
              <a:rPr lang="en-US" dirty="0" err="1"/>
              <a:t>blanca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u="sng" dirty="0" err="1"/>
              <a:t>Materiales</a:t>
            </a:r>
            <a:r>
              <a:rPr lang="en-US" u="sng" dirty="0"/>
              <a:t>: </a:t>
            </a:r>
            <a:r>
              <a:rPr lang="en-US" dirty="0"/>
              <a:t>6 </a:t>
            </a:r>
            <a:r>
              <a:rPr lang="en-US" dirty="0" err="1"/>
              <a:t>botones</a:t>
            </a:r>
            <a:r>
              <a:rPr lang="en-US" dirty="0"/>
              <a:t>, 3 </a:t>
            </a:r>
            <a:r>
              <a:rPr lang="en-US" dirty="0" err="1" smtClean="0"/>
              <a:t>palitos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fosforos</a:t>
            </a:r>
            <a:r>
              <a:rPr lang="en-US" dirty="0" smtClean="0"/>
              <a:t>.</a:t>
            </a:r>
            <a:endParaRPr lang="en-US" u="sng" dirty="0"/>
          </a:p>
        </p:txBody>
      </p:sp>
      <p:pic>
        <p:nvPicPr>
          <p:cNvPr id="4098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43325"/>
            <a:ext cx="1014413" cy="101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13" y="3743325"/>
            <a:ext cx="1014413" cy="101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6" y="3743325"/>
            <a:ext cx="1014413" cy="101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9" y="3743325"/>
            <a:ext cx="1014413" cy="101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852" y="3743325"/>
            <a:ext cx="1014413" cy="101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265" y="3743325"/>
            <a:ext cx="1014413" cy="101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78" y="3743325"/>
            <a:ext cx="10287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866" y="3743325"/>
            <a:ext cx="10287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4" y="3743325"/>
            <a:ext cx="10287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21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053" y="857486"/>
            <a:ext cx="3124200" cy="435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esultado de imagen para atencion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986" y="2031109"/>
            <a:ext cx="4136261" cy="258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903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45</Words>
  <Application>Microsoft Office PowerPoint</Application>
  <PresentationFormat>Personalizado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Office Theme</vt:lpstr>
      <vt:lpstr>PATRONES MATEMÁTICOS 25-03-2020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PATRONES MATEMÁTICOS 25-03-2020</dc:title>
  <dc:creator>Microsoft Office User</dc:creator>
  <cp:lastModifiedBy>Usuario de Windows</cp:lastModifiedBy>
  <cp:revision>3</cp:revision>
  <dcterms:created xsi:type="dcterms:W3CDTF">2020-03-20T21:28:50Z</dcterms:created>
  <dcterms:modified xsi:type="dcterms:W3CDTF">2020-03-22T19:32:40Z</dcterms:modified>
</cp:coreProperties>
</file>