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67"/>
  </p:normalViewPr>
  <p:slideViewPr>
    <p:cSldViewPr snapToGrid="0" snapToObjects="1">
      <p:cViewPr varScale="1">
        <p:scale>
          <a:sx n="90" d="100"/>
          <a:sy n="90" d="100"/>
        </p:scale>
        <p:origin x="23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6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0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8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6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9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3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8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5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2A8DA-9CDD-654A-BD67-219A6AFD0386}" type="datetimeFigureOut">
              <a:t>3/16/20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69AAF-E206-D14A-9C16-B42A0F40BA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png"/><Relationship Id="rId5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NPetjMTCQ" TargetMode="External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youtube.com/watch?v=zvvEhFs8Ua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7428" y="416307"/>
            <a:ext cx="9657144" cy="147036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/>
              <a:t>Concepto: Izquierda - Derecha</a:t>
            </a:r>
          </a:p>
        </p:txBody>
      </p:sp>
      <p:pic>
        <p:nvPicPr>
          <p:cNvPr id="1026" name="Picture 2" descr="esultado de imagen para mano derecha izquier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206" y="2199190"/>
            <a:ext cx="6979535" cy="366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98653" y="2303362"/>
            <a:ext cx="3495553" cy="31598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Estimados Padres:</a:t>
            </a:r>
          </a:p>
          <a:p>
            <a:pPr algn="ctr"/>
            <a:r>
              <a:rPr lang="en-US"/>
              <a:t>Este material te ayudar</a:t>
            </a:r>
            <a:r>
              <a:rPr lang="es-ES"/>
              <a:t>á a trabajar el concepto de lateralidad Izquierda – Derecha, es por esto que te invito a realizar las siguientes actividades junto a tu hijo (A) en un lugar tranquilo, para desarrollar un aprendizaje significativo.</a:t>
            </a:r>
          </a:p>
          <a:p>
            <a:pPr algn="ctr"/>
            <a:r>
              <a:rPr lang="es-ES"/>
              <a:t>Mucha suerte!!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7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3366"/>
          </a:xfrm>
        </p:spPr>
        <p:txBody>
          <a:bodyPr>
            <a:normAutofit fontScale="90000"/>
          </a:bodyPr>
          <a:lstStyle/>
          <a:p>
            <a:r>
              <a:rPr lang="en-US" sz="3600"/>
              <a:t>¿INDICA CU</a:t>
            </a:r>
            <a:r>
              <a:rPr lang="es-ES" sz="3600"/>
              <a:t>AL ES EL CABALLO QUE ESTA A LA DERECHA Y CUAL ESTA A LA IZQUIERDA? </a:t>
            </a:r>
            <a:endParaRPr lang="en-US" sz="3600"/>
          </a:p>
        </p:txBody>
      </p:sp>
      <p:pic>
        <p:nvPicPr>
          <p:cNvPr id="2056" name="Picture 8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423" y="1458410"/>
            <a:ext cx="7153154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68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998" y="365125"/>
            <a:ext cx="10243596" cy="1325563"/>
          </a:xfrm>
        </p:spPr>
        <p:txBody>
          <a:bodyPr>
            <a:normAutofit fontScale="90000"/>
          </a:bodyPr>
          <a:lstStyle/>
          <a:p>
            <a:r>
              <a:rPr lang="en-US" sz="4000"/>
              <a:t>NOMBRA LOS OBJETOS QUE ESTAN A LA IZQUIERDA.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3074" name="Picture 2" descr="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135" y="2152891"/>
            <a:ext cx="4699322" cy="326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387" y="1817225"/>
            <a:ext cx="1511340" cy="140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esultado de imagen para PERRO ANIM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387" y="3785410"/>
            <a:ext cx="1564270" cy="141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esultado de imagen para MANZANA ANIMA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468" y="1571418"/>
            <a:ext cx="1620355" cy="174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esultado de imagen para AUTO animad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3469" y="3978757"/>
            <a:ext cx="1817124" cy="1223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128796" y="1307939"/>
            <a:ext cx="0" cy="47803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73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INDICA LOS ANIMALES QUE CAMINAN HACIA LA IZQUIERDA.</a:t>
            </a:r>
          </a:p>
        </p:txBody>
      </p:sp>
      <p:pic>
        <p:nvPicPr>
          <p:cNvPr id="4098" name="Picture 2" descr="unny Giraffe                                                        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671763"/>
            <a:ext cx="2247900" cy="23257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sultado de imagen para animales animad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2671763"/>
            <a:ext cx="2428876" cy="23257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esultado de imagen para animales animad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35" y="2671761"/>
            <a:ext cx="2344282" cy="23257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magen relaciona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338" y="2671762"/>
            <a:ext cx="2286656" cy="23257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wn Arrow 2"/>
          <p:cNvSpPr/>
          <p:nvPr/>
        </p:nvSpPr>
        <p:spPr>
          <a:xfrm rot="16200000">
            <a:off x="6415089" y="1307307"/>
            <a:ext cx="1100137" cy="76676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5400000">
            <a:off x="5124453" y="1307307"/>
            <a:ext cx="1100137" cy="766762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6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!!EXCELENTE TRABAJO!!</a:t>
            </a:r>
          </a:p>
        </p:txBody>
      </p:sp>
      <p:pic>
        <p:nvPicPr>
          <p:cNvPr id="5124" name="Picture 4" descr="esultado de imagen para carita feli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1971675"/>
            <a:ext cx="3686416" cy="368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9155575" y="2245489"/>
            <a:ext cx="2660188" cy="246938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TE INVITO A COLOCARTE UNA LANITA ROJA EN LA MANO DERECHA Y LANA AZUL EN LA IZQUIERDA.</a:t>
            </a:r>
          </a:p>
        </p:txBody>
      </p:sp>
    </p:spTree>
    <p:extLst>
      <p:ext uri="{BB962C8B-B14F-4D97-AF65-F5344CB8AC3E}">
        <p14:creationId xmlns:p14="http://schemas.microsoft.com/office/powerpoint/2010/main" val="140893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COMPLEMENTARIO DE YOUTUBE:</a:t>
            </a:r>
          </a:p>
        </p:txBody>
      </p:sp>
      <p:sp>
        <p:nvSpPr>
          <p:cNvPr id="3" name="Rectangle 2"/>
          <p:cNvSpPr/>
          <p:nvPr/>
        </p:nvSpPr>
        <p:spPr>
          <a:xfrm>
            <a:off x="987706" y="2261678"/>
            <a:ext cx="8191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>
                <a:solidFill>
                  <a:srgbClr val="0000FF"/>
                </a:solidFill>
                <a:effectLst/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https://www.youtube.com/watch?v=zvvEhFs8Ua8</a:t>
            </a:r>
            <a:endParaRPr lang="en-US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US"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US"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US">
                <a:solidFill>
                  <a:srgbClr val="0000FF"/>
                </a:solidFill>
                <a:effectLst/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https://www.youtube.com/watch?v=0kNPetjMTCQ</a:t>
            </a:r>
            <a:endParaRPr lang="en-US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6146" name="Picture 2" descr="magen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579" y="4032997"/>
            <a:ext cx="2870228" cy="86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48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122</Words>
  <Application>Microsoft Macintosh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Times New Roman</vt:lpstr>
      <vt:lpstr>Arial</vt:lpstr>
      <vt:lpstr>Office Theme</vt:lpstr>
      <vt:lpstr>Concepto: Izquierda - Derecha</vt:lpstr>
      <vt:lpstr>¿INDICA CUAL ES EL CABALLO QUE ESTA A LA DERECHA Y CUAL ESTA A LA IZQUIERDA? </vt:lpstr>
      <vt:lpstr>NOMBRA LOS OBJETOS QUE ESTAN A LA IZQUIERDA. </vt:lpstr>
      <vt:lpstr>INDICA LOS ANIMALES QUE CAMINAN HACIA LA IZQUIERDA.</vt:lpstr>
      <vt:lpstr>!!EXCELENTE TRABAJO!!</vt:lpstr>
      <vt:lpstr>MATERIAL COMPLEMENTARIO DE YOUTUBE: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Concepto: Izquierda - Derecha</dc:title>
  <dc:creator>Microsoft Office User</dc:creator>
  <cp:lastModifiedBy>Microsoft Office User</cp:lastModifiedBy>
  <cp:revision>7</cp:revision>
  <dcterms:created xsi:type="dcterms:W3CDTF">2020-03-16T21:26:37Z</dcterms:created>
  <dcterms:modified xsi:type="dcterms:W3CDTF">2020-03-16T23:29:53Z</dcterms:modified>
</cp:coreProperties>
</file>