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74" r:id="rId4"/>
    <p:sldId id="275" r:id="rId5"/>
    <p:sldId id="276" r:id="rId6"/>
    <p:sldId id="277" r:id="rId7"/>
    <p:sldId id="278" r:id="rId8"/>
    <p:sldId id="279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9FBC3-1FB7-48AF-AEB1-A92263FD0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u="sng" dirty="0"/>
              <a:t>Retroalimentación de Matemática </a:t>
            </a:r>
            <a:endParaRPr lang="es-ES" b="1" u="sng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DD44DA-E7A5-4DDE-91B7-AA71BC3AB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806" y="4699419"/>
            <a:ext cx="7766936" cy="1096899"/>
          </a:xfrm>
        </p:spPr>
        <p:txBody>
          <a:bodyPr>
            <a:normAutofit/>
          </a:bodyPr>
          <a:lstStyle/>
          <a:p>
            <a:r>
              <a:rPr lang="es-CL" sz="4000" dirty="0"/>
              <a:t>Semana del 29 al 3 de Julio</a:t>
            </a:r>
            <a:endParaRPr lang="es-ES" sz="4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980B76-63E8-4DF8-8F36-51995CF1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" y="-21427"/>
            <a:ext cx="731583" cy="73158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F4481C1-5A85-4AF6-943C-8A58E149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45" y="-21427"/>
            <a:ext cx="1451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effectLst/>
              </a:rPr>
              <a:t>Ed. Matemática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144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980B76-63E8-4DF8-8F36-51995CF1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" y="-21427"/>
            <a:ext cx="731583" cy="73158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F4481C1-5A85-4AF6-943C-8A58E149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45" y="-21427"/>
            <a:ext cx="1451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effectLst/>
              </a:rPr>
              <a:t>Ed. Matemática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D5BB843-D98C-4353-B984-5CAF45B65985}"/>
              </a:ext>
            </a:extLst>
          </p:cNvPr>
          <p:cNvSpPr/>
          <p:nvPr/>
        </p:nvSpPr>
        <p:spPr>
          <a:xfrm>
            <a:off x="1901257" y="710156"/>
            <a:ext cx="6837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r>
              <a:rPr lang="es-ES" sz="54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esafío</a:t>
            </a:r>
            <a:r>
              <a:rPr lang="es-ES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matemático</a:t>
            </a:r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A280905-1F44-4B3E-9C0D-4A82089E7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748" y="1633486"/>
            <a:ext cx="83439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0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980B76-63E8-4DF8-8F36-51995CF1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" y="-21427"/>
            <a:ext cx="731583" cy="73158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F4481C1-5A85-4AF6-943C-8A58E149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45" y="-21427"/>
            <a:ext cx="1451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effectLst/>
              </a:rPr>
              <a:t>Ed. Matemática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34F1FF-29CB-4137-8D83-C712F162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45" y="971550"/>
            <a:ext cx="88487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1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980B76-63E8-4DF8-8F36-51995CF1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" y="-21427"/>
            <a:ext cx="731583" cy="73158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F4481C1-5A85-4AF6-943C-8A58E149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45" y="-21427"/>
            <a:ext cx="1451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effectLst/>
              </a:rPr>
              <a:t>Ed. Matemática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EAFA8A-3C85-4C9C-B675-998596E77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983" y="1877754"/>
            <a:ext cx="5440424" cy="344915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B653B6D-929D-47D1-B4DF-4B805EC6DE60}"/>
              </a:ext>
            </a:extLst>
          </p:cNvPr>
          <p:cNvSpPr/>
          <p:nvPr/>
        </p:nvSpPr>
        <p:spPr>
          <a:xfrm>
            <a:off x="373350" y="571755"/>
            <a:ext cx="1094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Números en una línea numérica </a:t>
            </a:r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418BC3-498C-4DBF-BE17-8D379A260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500" l="7750" r="90000">
                        <a14:foregroundMark x1="15500" y1="27500" x2="15500" y2="27500"/>
                        <a14:foregroundMark x1="7750" y1="21500" x2="7750" y2="21500"/>
                        <a14:foregroundMark x1="7750" y1="25000" x2="7750" y2="25000"/>
                        <a14:foregroundMark x1="36000" y1="15500" x2="36000" y2="15500"/>
                        <a14:foregroundMark x1="50000" y1="12500" x2="50000" y2="12500"/>
                        <a14:foregroundMark x1="62750" y1="14250" x2="62750" y2="14250"/>
                        <a14:foregroundMark x1="78750" y1="17000" x2="78750" y2="17000"/>
                        <a14:foregroundMark x1="85750" y1="21000" x2="85750" y2="21000"/>
                        <a14:foregroundMark x1="26750" y1="18500" x2="26750" y2="18500"/>
                        <a14:foregroundMark x1="36750" y1="91500" x2="36750" y2="91500"/>
                        <a14:foregroundMark x1="67750" y1="94000" x2="67750" y2="94000"/>
                        <a14:foregroundMark x1="67000" y1="98500" x2="67000" y2="98500"/>
                        <a14:backgroundMark x1="67500" y1="35750" x2="67500" y2="35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1578" y="2088267"/>
            <a:ext cx="3100421" cy="31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7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980B76-63E8-4DF8-8F36-51995CF1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" y="-21427"/>
            <a:ext cx="731583" cy="73158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F4481C1-5A85-4AF6-943C-8A58E149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45" y="-21427"/>
            <a:ext cx="1451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effectLst/>
              </a:rPr>
              <a:t>Ed. Matemática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AFB28C4-4982-48DE-9DA9-10F45933C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78" y="1853996"/>
            <a:ext cx="7300022" cy="3709522"/>
          </a:xfrm>
          <a:prstGeom prst="rect">
            <a:avLst/>
          </a:prstGeom>
        </p:spPr>
      </p:pic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0335BB10-1C97-4486-8855-C8FFFF3B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79" y="0"/>
            <a:ext cx="3150008" cy="31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980B76-63E8-4DF8-8F36-51995CF1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" y="-21427"/>
            <a:ext cx="731583" cy="73158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F4481C1-5A85-4AF6-943C-8A58E149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45" y="-21427"/>
            <a:ext cx="1451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effectLst/>
              </a:rPr>
              <a:t>Ed. Matemática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C87B49-BA9C-4AAA-BE7D-80BA1749B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004" y="2001186"/>
            <a:ext cx="5739356" cy="2613345"/>
          </a:xfrm>
          <a:prstGeom prst="rect">
            <a:avLst/>
          </a:prstGeom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3BE4EF5D-A305-47A9-88ED-6FB7172C8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43" y="0"/>
            <a:ext cx="2716789" cy="271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980B76-63E8-4DF8-8F36-51995CF1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" y="-21427"/>
            <a:ext cx="731583" cy="73158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F4481C1-5A85-4AF6-943C-8A58E149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45" y="-21427"/>
            <a:ext cx="1451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effectLst/>
              </a:rPr>
              <a:t>Ed. Matemática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074" name="Picture 2" descr="Clientmoji">
            <a:extLst>
              <a:ext uri="{FF2B5EF4-FFF2-40B4-BE49-F238E27FC236}">
                <a16:creationId xmlns:a16="http://schemas.microsoft.com/office/drawing/2014/main" id="{B68C6495-B04A-44D0-A72C-D8F73AB0C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86" y="120503"/>
            <a:ext cx="3145465" cy="31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27E72E2-458F-4DA2-B2AD-2A82338C0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39" y="2424224"/>
            <a:ext cx="6628247" cy="33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980B76-63E8-4DF8-8F36-51995CF1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" y="-21427"/>
            <a:ext cx="731583" cy="73158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F4481C1-5A85-4AF6-943C-8A58E149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45" y="-21427"/>
            <a:ext cx="1451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effectLst/>
              </a:rPr>
              <a:t>Ed. Matemática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074" name="Picture 2" descr="Clientmoji">
            <a:extLst>
              <a:ext uri="{FF2B5EF4-FFF2-40B4-BE49-F238E27FC236}">
                <a16:creationId xmlns:a16="http://schemas.microsoft.com/office/drawing/2014/main" id="{B68C6495-B04A-44D0-A72C-D8F73AB0C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86" y="120503"/>
            <a:ext cx="3145465" cy="31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4815598-AF2D-40ED-908C-83034CDA1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12" y="1399067"/>
            <a:ext cx="6260645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7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980B76-63E8-4DF8-8F36-51995CF1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" y="-21427"/>
            <a:ext cx="731583" cy="73158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F4481C1-5A85-4AF6-943C-8A58E149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45" y="-21427"/>
            <a:ext cx="1451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000" b="0" i="0" u="none" strike="noStrike" cap="none" normalizeH="0" baseline="0">
                <a:ln>
                  <a:noFill/>
                </a:ln>
                <a:effectLst/>
              </a:rPr>
              <a:t>Ed. Matemática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0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" name="Google Shape;216;p15">
            <a:extLst>
              <a:ext uri="{FF2B5EF4-FFF2-40B4-BE49-F238E27FC236}">
                <a16:creationId xmlns:a16="http://schemas.microsoft.com/office/drawing/2014/main" id="{47538B66-7275-4DF7-A757-4D18F625CFF3}"/>
              </a:ext>
            </a:extLst>
          </p:cNvPr>
          <p:cNvSpPr txBox="1">
            <a:spLocks/>
          </p:cNvSpPr>
          <p:nvPr/>
        </p:nvSpPr>
        <p:spPr>
          <a:xfrm>
            <a:off x="2238998" y="362371"/>
            <a:ext cx="6558848" cy="841800"/>
          </a:xfrm>
          <a:prstGeom prst="rect">
            <a:avLst/>
          </a:prstGeom>
          <a:effectLst>
            <a:outerShdw dist="19050" algn="bl" rotWithShape="0">
              <a:srgbClr val="000000"/>
            </a:outerShdw>
          </a:effectLst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endParaRPr lang="es-CL" sz="4000" u="sng" dirty="0"/>
          </a:p>
        </p:txBody>
      </p:sp>
      <p:sp>
        <p:nvSpPr>
          <p:cNvPr id="17" name="Google Shape;221;p16">
            <a:extLst>
              <a:ext uri="{FF2B5EF4-FFF2-40B4-BE49-F238E27FC236}">
                <a16:creationId xmlns:a16="http://schemas.microsoft.com/office/drawing/2014/main" id="{1CF1EB08-C146-4525-8E12-0FFC7AFA5847}"/>
              </a:ext>
            </a:extLst>
          </p:cNvPr>
          <p:cNvSpPr txBox="1">
            <a:spLocks/>
          </p:cNvSpPr>
          <p:nvPr/>
        </p:nvSpPr>
        <p:spPr>
          <a:xfrm>
            <a:off x="1415464" y="20091"/>
            <a:ext cx="9148947" cy="572700"/>
          </a:xfrm>
          <a:prstGeom prst="rect">
            <a:avLst/>
          </a:prstGeom>
          <a:effectLst>
            <a:outerShdw dist="19050" algn="bl" rotWithShape="0">
              <a:srgbClr val="000000"/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endParaRPr lang="es-ES" u="sng" dirty="0"/>
          </a:p>
        </p:txBody>
      </p:sp>
      <p:sp>
        <p:nvSpPr>
          <p:cNvPr id="8" name="Google Shape;684;p37">
            <a:extLst>
              <a:ext uri="{FF2B5EF4-FFF2-40B4-BE49-F238E27FC236}">
                <a16:creationId xmlns:a16="http://schemas.microsoft.com/office/drawing/2014/main" id="{D78BC5F7-F7F8-4376-974A-1EDF07617743}"/>
              </a:ext>
            </a:extLst>
          </p:cNvPr>
          <p:cNvSpPr txBox="1">
            <a:spLocks/>
          </p:cNvSpPr>
          <p:nvPr/>
        </p:nvSpPr>
        <p:spPr>
          <a:xfrm>
            <a:off x="873509" y="3098940"/>
            <a:ext cx="7595075" cy="97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idact Gothic"/>
              <a:buChar char="●"/>
              <a:defRPr sz="30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Didact Gothic"/>
              <a:buChar char="○"/>
              <a:defRPr sz="2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Didact Gothic"/>
              <a:buChar char="■"/>
              <a:defRPr sz="2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buFont typeface="Didact Gothic"/>
              <a:buNone/>
            </a:pPr>
            <a:r>
              <a:rPr lang="es-ES" sz="4000" b="1" dirty="0">
                <a:solidFill>
                  <a:srgbClr val="7030A0"/>
                </a:solidFill>
                <a:latin typeface="Memimas" panose="02000605020000020002" pitchFamily="2" charset="0"/>
              </a:rPr>
              <a:t>Alguna pregunta?</a:t>
            </a:r>
            <a:endParaRPr lang="es-ES" sz="4000" dirty="0">
              <a:solidFill>
                <a:srgbClr val="7030A0"/>
              </a:solidFill>
              <a:latin typeface="Memimas" panose="02000605020000020002" pitchFamily="2" charset="0"/>
            </a:endParaRP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4000" b="1" dirty="0">
                <a:solidFill>
                  <a:srgbClr val="7030A0"/>
                </a:solidFill>
                <a:latin typeface="Memimas" panose="02000605020000020002" pitchFamily="2" charset="0"/>
              </a:rPr>
              <a:t>Me la pueden hacer al mail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6695F61-E96F-428E-BC9F-2F11F3BD96E3}"/>
              </a:ext>
            </a:extLst>
          </p:cNvPr>
          <p:cNvSpPr/>
          <p:nvPr/>
        </p:nvSpPr>
        <p:spPr>
          <a:xfrm>
            <a:off x="1882737" y="4655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dirty="0">
                <a:highlight>
                  <a:srgbClr val="FFFF00"/>
                </a:highlight>
                <a:latin typeface="Lucida Calligraphy" panose="03010101010101010101" pitchFamily="66" charset="0"/>
              </a:rPr>
              <a:t> </a:t>
            </a:r>
            <a:r>
              <a:rPr lang="es-ES" dirty="0">
                <a:highlight>
                  <a:srgbClr val="FFFF00"/>
                </a:highlight>
                <a:latin typeface="Lucida Calligraphy" panose="03010101010101010101" pitchFamily="66" charset="0"/>
              </a:rPr>
              <a:t>m.gutierrez@colegioamankay.cl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E9F387-479D-4A5F-BD55-CCD926513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9497" l="5528" r="94724">
                        <a14:foregroundMark x1="11055" y1="20101" x2="11055" y2="20101"/>
                        <a14:foregroundMark x1="5528" y1="19849" x2="5528" y2="19849"/>
                        <a14:foregroundMark x1="5779" y1="19849" x2="5779" y2="19849"/>
                        <a14:foregroundMark x1="60050" y1="95729" x2="60050" y2="95729"/>
                        <a14:foregroundMark x1="58040" y1="90955" x2="58040" y2="90955"/>
                        <a14:foregroundMark x1="91960" y1="21357" x2="91960" y2="21357"/>
                        <a14:foregroundMark x1="94724" y1="21608" x2="94724" y2="21608"/>
                        <a14:foregroundMark x1="89698" y1="26382" x2="89698" y2="26382"/>
                        <a14:foregroundMark x1="89698" y1="31658" x2="89698" y2="31658"/>
                        <a14:foregroundMark x1="80905" y1="17337" x2="80905" y2="17337"/>
                        <a14:foregroundMark x1="62312" y1="15829" x2="62312" y2="15829"/>
                        <a14:foregroundMark x1="46734" y1="18844" x2="46734" y2="18844"/>
                        <a14:foregroundMark x1="25377" y1="21859" x2="25377" y2="21859"/>
                        <a14:foregroundMark x1="58291" y1="99497" x2="58291" y2="994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1476" y="13704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760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989</TotalTime>
  <Words>118</Words>
  <Application>Microsoft Office PowerPoint</Application>
  <PresentationFormat>Panorámica</PresentationFormat>
  <Paragraphs>34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Didact Gothic</vt:lpstr>
      <vt:lpstr>Lucida Calligraphy</vt:lpstr>
      <vt:lpstr>Memimas</vt:lpstr>
      <vt:lpstr>Trebuchet MS</vt:lpstr>
      <vt:lpstr>Wingdings 3</vt:lpstr>
      <vt:lpstr>Faceta</vt:lpstr>
      <vt:lpstr>Retroalimentación de Matemática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Matemática</dc:title>
  <dc:creator>Mauricio Miranda</dc:creator>
  <cp:lastModifiedBy>Mauricio Miranda</cp:lastModifiedBy>
  <cp:revision>22</cp:revision>
  <dcterms:created xsi:type="dcterms:W3CDTF">2020-06-02T23:34:56Z</dcterms:created>
  <dcterms:modified xsi:type="dcterms:W3CDTF">2020-06-28T02:55:53Z</dcterms:modified>
</cp:coreProperties>
</file>