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9"/>
  </p:notesMasterIdLst>
  <p:sldIdLst>
    <p:sldId id="256" r:id="rId2"/>
    <p:sldId id="257" r:id="rId3"/>
    <p:sldId id="277" r:id="rId4"/>
    <p:sldId id="278" r:id="rId5"/>
    <p:sldId id="279" r:id="rId6"/>
    <p:sldId id="280" r:id="rId7"/>
    <p:sldId id="273" r:id="rId8"/>
  </p:sldIdLst>
  <p:sldSz cx="9144000" cy="5143500" type="screen16x9"/>
  <p:notesSz cx="6858000" cy="9144000"/>
  <p:embeddedFontLst>
    <p:embeddedFont>
      <p:font typeface="Barlow Condensed" panose="020B0604020202020204" charset="0"/>
      <p:regular r:id="rId10"/>
      <p:bold r:id="rId11"/>
      <p:italic r:id="rId12"/>
      <p:boldItalic r:id="rId13"/>
    </p:embeddedFont>
    <p:embeddedFont>
      <p:font typeface="Covered By Your Grace" panose="020B0604020202020204" charset="0"/>
      <p:regular r:id="rId14"/>
    </p:embeddedFont>
    <p:embeddedFont>
      <p:font typeface="Gochi Hand" panose="020B0604020202020204" charset="0"/>
      <p:regular r:id="rId15"/>
    </p:embeddedFont>
    <p:embeddedFont>
      <p:font typeface="Lucida Calligraphy" panose="03010101010101010101" pitchFamily="66" charset="0"/>
      <p:regular r:id="rId16"/>
    </p:embeddedFont>
    <p:embeddedFont>
      <p:font typeface="Patrick Hand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3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7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09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20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80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11983" r="9542"/>
          <a:stretch/>
        </p:blipFill>
        <p:spPr>
          <a:xfrm>
            <a:off x="1038375" y="337225"/>
            <a:ext cx="7249275" cy="46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724831" y="1277975"/>
            <a:ext cx="5780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724825" y="3367525"/>
            <a:ext cx="5780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23153" y="3949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l="9202" r="9793"/>
          <a:stretch/>
        </p:blipFill>
        <p:spPr>
          <a:xfrm>
            <a:off x="3037375" y="234613"/>
            <a:ext cx="3377525" cy="4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407250" y="4871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1867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3522489" y="811586"/>
            <a:ext cx="2467500" cy="33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06503" y="214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214453" y="31905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472458" y="5297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556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9" r:id="rId3"/>
    <p:sldLayoutId id="214748366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6e33GLRCw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hyperlink" Target="https://www.youtube.com/watch?v=JOkVfu2FxpA&amp;t=1078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d7ef020027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hyperlink" Target="https://view.genial.ly/5ef3e5f35d23f60d7c144d4e/interactive-content-descubre-los-numeros-del-0-al-2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8vupVDiq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hyperlink" Target="https://view.genial.ly/5ef52b36d0516a0d792b8827/interactive-content-contemos-del-1-al-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.gutierrez@colegioamankay.c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ctrTitle"/>
          </p:nvPr>
        </p:nvSpPr>
        <p:spPr>
          <a:xfrm>
            <a:off x="1724831" y="1430375"/>
            <a:ext cx="5780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Nuestra semana!</a:t>
            </a:r>
            <a:br>
              <a:rPr lang="es-CL" dirty="0"/>
            </a:b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3FF0C2-CB6C-4BEA-85C2-8884341123ED}"/>
              </a:ext>
            </a:extLst>
          </p:cNvPr>
          <p:cNvSpPr txBox="1"/>
          <p:nvPr/>
        </p:nvSpPr>
        <p:spPr>
          <a:xfrm>
            <a:off x="1939895" y="2871387"/>
            <a:ext cx="47856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Mes de junio y julio.</a:t>
            </a:r>
          </a:p>
          <a:p>
            <a:r>
              <a:rPr lang="es-CL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Desde el lunes 29 hasta el viernes 3 de julio de 2020.</a:t>
            </a:r>
          </a:p>
          <a:p>
            <a:r>
              <a:rPr lang="es-CL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1°Básico Matemática.</a:t>
            </a:r>
          </a:p>
          <a:p>
            <a:r>
              <a:rPr lang="es-CL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Prof. Mirza Gutiérrez C.</a:t>
            </a:r>
            <a:endParaRPr lang="es-ES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8F4C51-8EF6-4503-B302-F53653203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" y="-21427"/>
            <a:ext cx="731583" cy="7315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6D974F-02F3-448E-903E-5AFEB47B5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26" y="0"/>
            <a:ext cx="1450974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2044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dirty="0"/>
              <a:t>Lunes 29 de junio.</a:t>
            </a:r>
            <a:endParaRPr sz="4800" dirty="0"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3266830" y="727599"/>
            <a:ext cx="2903233" cy="3374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Ver video de Lulu y la gran  matemática. </a:t>
            </a:r>
            <a:r>
              <a:rPr lang="en-GB" sz="1100" dirty="0">
                <a:latin typeface="Lucida Calligraphy" panose="03010101010101010101" pitchFamily="66" charset="0"/>
                <a:hlinkClick r:id="rId3"/>
              </a:rPr>
              <a:t>https://www.youtube.com/watch?v=F6e33GLRCwc</a:t>
            </a: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Ver Vídeo Donald y el mundo de las matemáticas. </a:t>
            </a:r>
            <a:r>
              <a:rPr lang="en-GB" sz="1100" dirty="0">
                <a:latin typeface="Lucida Calligraphy" panose="03010101010101010101" pitchFamily="66" charset="0"/>
                <a:hlinkClick r:id="rId4"/>
              </a:rPr>
              <a:t>https://www.youtube.com/watch?v=JOkVfu2FxpA&amp;t=1078s</a:t>
            </a: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Responder preguntas en el cuaderno.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5">
            <a:alphaModFix/>
          </a:blip>
          <a:srcRect l="11396" r="13971"/>
          <a:stretch/>
        </p:blipFill>
        <p:spPr>
          <a:xfrm rot="379744">
            <a:off x="6504836" y="1630934"/>
            <a:ext cx="2183554" cy="1951457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28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4" name="Google Shape;15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347103" y="123945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2044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dirty="0"/>
              <a:t>Martes  30 de junio.</a:t>
            </a:r>
            <a:endParaRPr sz="4800" dirty="0"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3292467" y="633618"/>
            <a:ext cx="2903233" cy="3374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dirty="0">
                <a:latin typeface="Lucida Calligraphy" panose="03010101010101010101" pitchFamily="66" charset="0"/>
              </a:rPr>
              <a:t>Actividad de dibujar o recortar  los números del 1 al 20 , dibujar o recortar la cantidad que indica el número, recotar letras y formar la palabra del número.</a:t>
            </a:r>
          </a:p>
          <a:p>
            <a:pPr marL="171450" lvl="0" indent="-171450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dirty="0">
                <a:latin typeface="Lucida Calligraphy" panose="03010101010101010101" pitchFamily="66" charset="0"/>
              </a:rPr>
              <a:t>Realizar juego de rompecabezas </a:t>
            </a:r>
            <a:r>
              <a:rPr lang="en-GB" sz="1000" dirty="0">
                <a:latin typeface="Lucida Calligraphy" panose="03010101010101010101" pitchFamily="66" charset="0"/>
                <a:hlinkClick r:id="rId3"/>
              </a:rPr>
              <a:t>https://www.jigsawplanet.com/?rc=play&amp;pid=1d7ef020027f</a:t>
            </a:r>
            <a:endParaRPr lang="en-GB" sz="1000" dirty="0">
              <a:latin typeface="Lucida Calligraphy" panose="03010101010101010101" pitchFamily="66" charset="0"/>
            </a:endParaRPr>
          </a:p>
          <a:p>
            <a:pPr marL="171450" lvl="0" indent="-171450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dirty="0">
                <a:latin typeface="Lucida Calligraphy" panose="03010101010101010101" pitchFamily="66" charset="0"/>
              </a:rPr>
              <a:t>Realizar juego de números escondidos </a:t>
            </a:r>
            <a:r>
              <a:rPr lang="en-GB" sz="1000" dirty="0">
                <a:latin typeface="Lucida Calligraphy" panose="03010101010101010101" pitchFamily="66" charset="0"/>
                <a:hlinkClick r:id="rId4"/>
              </a:rPr>
              <a:t>https://view.genial.ly/5ef3e5f35d23f60d7c144d4e/interactive-content-descubre-los-numeros-del-0-al-20</a:t>
            </a:r>
            <a:endParaRPr lang="en-GB" sz="1000" dirty="0">
              <a:latin typeface="Lucida Calligraphy" panose="03010101010101010101" pitchFamily="66" charset="0"/>
            </a:endParaRPr>
          </a:p>
          <a:p>
            <a:pPr marL="171450" lvl="0" indent="-171450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dirty="0">
                <a:latin typeface="Lucida Calligraphy" panose="03010101010101010101" pitchFamily="66" charset="0"/>
              </a:rPr>
              <a:t>Actividad de juego serpientes y escaleras.</a:t>
            </a:r>
          </a:p>
          <a:p>
            <a:pPr marL="171450" lvl="0" indent="-171450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dirty="0">
                <a:latin typeface="Lucida Calligraphy" panose="03010101010101010101" pitchFamily="66" charset="0"/>
              </a:rPr>
              <a:t>Desafio matemático y ticket de salida.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</p:txBody>
      </p:sp>
      <p:pic>
        <p:nvPicPr>
          <p:cNvPr id="1026" name="Picture 2" descr="Padres Felices De Ayudar A Los Niños Con Sus Tareas De ...">
            <a:extLst>
              <a:ext uri="{FF2B5EF4-FFF2-40B4-BE49-F238E27FC236}">
                <a16:creationId xmlns:a16="http://schemas.microsoft.com/office/drawing/2014/main" id="{BF362E84-0D92-4A43-9B40-512EFC8E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000">
            <a:off x="6466881" y="1420697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54;p19">
            <a:extLst>
              <a:ext uri="{FF2B5EF4-FFF2-40B4-BE49-F238E27FC236}">
                <a16:creationId xmlns:a16="http://schemas.microsoft.com/office/drawing/2014/main" id="{E88129CE-D04E-4C5C-8568-A3F703AEC8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94976" y="1069431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747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538385" y="857250"/>
            <a:ext cx="2494581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dirty="0"/>
              <a:t>Miércoles 1 de julio.</a:t>
            </a:r>
            <a:endParaRPr sz="4800" dirty="0"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3266830" y="727599"/>
            <a:ext cx="2903233" cy="3374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Ver Video de instrucciones. </a:t>
            </a:r>
            <a:r>
              <a:rPr lang="en-GB" sz="1100" dirty="0">
                <a:latin typeface="Lucida Calligraphy" panose="03010101010101010101" pitchFamily="66" charset="0"/>
                <a:hlinkClick r:id="rId3"/>
              </a:rPr>
              <a:t>https://www.youtube.com/watch?v=1s8vupVDiqE</a:t>
            </a: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Clase interactiva </a:t>
            </a:r>
            <a:r>
              <a:rPr lang="en-GB" sz="1100" dirty="0">
                <a:latin typeface="Lucida Calligraphy" panose="03010101010101010101" pitchFamily="66" charset="0"/>
                <a:hlinkClick r:id="rId4"/>
              </a:rPr>
              <a:t>https://view.genial.ly/5ef52b36d0516a0d792b8827/interactive-content-contemos-del-1-al-20</a:t>
            </a: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Actividad en el cuaderno.</a:t>
            </a:r>
          </a:p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Ticket de salida y desafuio matemático.</a:t>
            </a:r>
          </a:p>
          <a:p>
            <a:pPr marL="171450" lvl="0" indent="-171450" algn="just"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</p:txBody>
      </p:sp>
      <p:pic>
        <p:nvPicPr>
          <p:cNvPr id="4098" name="Picture 2" descr="ᐈ Familia ilustraciones dibujos de stock, vectores jugando en ...">
            <a:extLst>
              <a:ext uri="{FF2B5EF4-FFF2-40B4-BE49-F238E27FC236}">
                <a16:creationId xmlns:a16="http://schemas.microsoft.com/office/drawing/2014/main" id="{0F7D03E7-7E22-4423-89BA-63BFEEA9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244">
            <a:off x="6378501" y="185675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54;p19">
            <a:extLst>
              <a:ext uri="{FF2B5EF4-FFF2-40B4-BE49-F238E27FC236}">
                <a16:creationId xmlns:a16="http://schemas.microsoft.com/office/drawing/2014/main" id="{37B9F579-C6A1-4239-8575-BDB0A2CE1C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21396" y="1555649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44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2044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dirty="0"/>
              <a:t>Jueves2 de julio.</a:t>
            </a:r>
            <a:endParaRPr sz="4800" dirty="0"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3335197" y="1060885"/>
            <a:ext cx="2903233" cy="3374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 b="1" u="sng" dirty="0">
                <a:latin typeface="Lucida Calligraphy" panose="03010101010101010101" pitchFamily="66" charset="0"/>
              </a:rPr>
              <a:t>Actividad practica.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100" dirty="0">
                <a:latin typeface="Lucida Calligraphy" panose="03010101010101010101" pitchFamily="66" charset="0"/>
              </a:rPr>
              <a:t>Construir figuras  3D, enviar foto con la actividad , no olvidar escribir en el cuaderno el nombre de la figura 3D, cantidad de arista, vertices y caras.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 dirty="0">
                <a:latin typeface="Lucida Calligraphy" panose="03010101010101010101" pitchFamily="66" charset="0"/>
              </a:rPr>
              <a:t>Enviar al mail: </a:t>
            </a:r>
            <a:r>
              <a:rPr lang="en-GB" sz="1100" dirty="0">
                <a:latin typeface="Lucida Calligraphy" panose="03010101010101010101" pitchFamily="66" charset="0"/>
                <a:hlinkClick r:id="rId3"/>
              </a:rPr>
              <a:t>m.gutierrez@colegioamankay.cl</a:t>
            </a: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</p:txBody>
      </p:sp>
      <p:pic>
        <p:nvPicPr>
          <p:cNvPr id="2050" name="Picture 2" descr="Vectores de stock de Haciendo, ilustraciones de Haciendo sin ...">
            <a:extLst>
              <a:ext uri="{FF2B5EF4-FFF2-40B4-BE49-F238E27FC236}">
                <a16:creationId xmlns:a16="http://schemas.microsoft.com/office/drawing/2014/main" id="{A2E53EBD-6F56-49BA-A620-9FFC4CF88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194">
            <a:off x="6534953" y="1838700"/>
            <a:ext cx="2455400" cy="19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54;p19">
            <a:extLst>
              <a:ext uri="{FF2B5EF4-FFF2-40B4-BE49-F238E27FC236}">
                <a16:creationId xmlns:a16="http://schemas.microsoft.com/office/drawing/2014/main" id="{822D3598-D01B-4D65-B1F2-E43BC685CF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697525" y="1637316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6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2044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dirty="0"/>
              <a:t>Viernes26 de junio.</a:t>
            </a:r>
            <a:endParaRPr sz="4800" dirty="0"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3266830" y="727599"/>
            <a:ext cx="2903233" cy="3374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Retroalimentación.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GB" sz="1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Autoevaluación.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000" b="1" dirty="0">
              <a:solidFill>
                <a:srgbClr val="0070C0"/>
              </a:solidFill>
              <a:highlight>
                <a:srgbClr val="FFFF00"/>
              </a:highlight>
              <a:latin typeface="Lucida Calligraphy" panose="03010101010101010101" pitchFamily="66" charset="0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endParaRPr lang="en-GB" sz="1100" dirty="0">
              <a:latin typeface="Lucida Calligraphy" panose="03010101010101010101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</p:txBody>
      </p:sp>
      <p:pic>
        <p:nvPicPr>
          <p:cNvPr id="3074" name="Picture 2" descr="Dibujos animados de educación en línea | Vector Premium">
            <a:extLst>
              <a:ext uri="{FF2B5EF4-FFF2-40B4-BE49-F238E27FC236}">
                <a16:creationId xmlns:a16="http://schemas.microsoft.com/office/drawing/2014/main" id="{F27A08C9-76BD-49D3-A761-76251C9A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982">
            <a:off x="6536452" y="1749600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54;p19">
            <a:extLst>
              <a:ext uri="{FF2B5EF4-FFF2-40B4-BE49-F238E27FC236}">
                <a16:creationId xmlns:a16="http://schemas.microsoft.com/office/drawing/2014/main" id="{DC382ED4-35A7-437D-96AC-DC826862C9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731839" y="142746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29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5"/>
          <p:cNvSpPr txBox="1">
            <a:spLocks noGrp="1"/>
          </p:cNvSpPr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159_Bulletin_Board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D42C00"/>
      </a:accent2>
      <a:accent3>
        <a:srgbClr val="FFD966"/>
      </a:accent3>
      <a:accent4>
        <a:srgbClr val="FFD966"/>
      </a:accent4>
      <a:accent5>
        <a:srgbClr val="FFD966"/>
      </a:accent5>
      <a:accent6>
        <a:srgbClr val="FFD966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287</Words>
  <Application>Microsoft Office PowerPoint</Application>
  <PresentationFormat>Presentación en pantalla (16:9)</PresentationFormat>
  <Paragraphs>41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Arial</vt:lpstr>
      <vt:lpstr>Covered By Your Grace</vt:lpstr>
      <vt:lpstr>Gochi Hand</vt:lpstr>
      <vt:lpstr>Lucida Calligraphy</vt:lpstr>
      <vt:lpstr>Patrick Hand</vt:lpstr>
      <vt:lpstr>Barlow Condensed</vt:lpstr>
      <vt:lpstr>Wingdings</vt:lpstr>
      <vt:lpstr>0159_Bulletin_Board_Template_SlidesMania</vt:lpstr>
      <vt:lpstr>Nuestra semana! </vt:lpstr>
      <vt:lpstr>Lunes 29 de junio.</vt:lpstr>
      <vt:lpstr>Martes  30 de junio.</vt:lpstr>
      <vt:lpstr>Miércoles 1 de julio.</vt:lpstr>
      <vt:lpstr>Jueves2 de julio.</vt:lpstr>
      <vt:lpstr>Viernes26 de junio.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Nuestra semana!</dc:title>
  <dc:creator>Academia Chicureo</dc:creator>
  <cp:lastModifiedBy>Mauricio Miranda</cp:lastModifiedBy>
  <cp:revision>12</cp:revision>
  <dcterms:modified xsi:type="dcterms:W3CDTF">2020-06-28T01:14:29Z</dcterms:modified>
</cp:coreProperties>
</file>